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2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7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9B11-D2F7-4608-A067-FEAA829C42D9}" type="datetimeFigureOut">
              <a:rPr lang="tr-TR" smtClean="0"/>
              <a:t>21.05.2025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8FCF-7006-4C15-842E-58143C3A6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33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9B11-D2F7-4608-A067-FEAA829C42D9}" type="datetimeFigureOut">
              <a:rPr lang="tr-TR" smtClean="0"/>
              <a:t>21.05.2025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8FCF-7006-4C15-842E-58143C3A6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9311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9B11-D2F7-4608-A067-FEAA829C42D9}" type="datetimeFigureOut">
              <a:rPr lang="tr-TR" smtClean="0"/>
              <a:t>21.05.2025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8FCF-7006-4C15-842E-58143C3A6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9647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9B11-D2F7-4608-A067-FEAA829C42D9}" type="datetimeFigureOut">
              <a:rPr lang="tr-TR" smtClean="0"/>
              <a:t>21.05.2025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8FCF-7006-4C15-842E-58143C3A6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9549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9B11-D2F7-4608-A067-FEAA829C42D9}" type="datetimeFigureOut">
              <a:rPr lang="tr-TR" smtClean="0"/>
              <a:t>21.05.2025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8FCF-7006-4C15-842E-58143C3A6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422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9B11-D2F7-4608-A067-FEAA829C42D9}" type="datetimeFigureOut">
              <a:rPr lang="tr-TR" smtClean="0"/>
              <a:t>21.05.2025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8FCF-7006-4C15-842E-58143C3A6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0393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9B11-D2F7-4608-A067-FEAA829C42D9}" type="datetimeFigureOut">
              <a:rPr lang="tr-TR" smtClean="0"/>
              <a:t>21.05.2025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8FCF-7006-4C15-842E-58143C3A6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7572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9B11-D2F7-4608-A067-FEAA829C42D9}" type="datetimeFigureOut">
              <a:rPr lang="tr-TR" smtClean="0"/>
              <a:t>21.05.2025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8FCF-7006-4C15-842E-58143C3A6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3253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9B11-D2F7-4608-A067-FEAA829C42D9}" type="datetimeFigureOut">
              <a:rPr lang="tr-TR" smtClean="0"/>
              <a:t>21.05.2025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8FCF-7006-4C15-842E-58143C3A6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1710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9B11-D2F7-4608-A067-FEAA829C42D9}" type="datetimeFigureOut">
              <a:rPr lang="tr-TR" smtClean="0"/>
              <a:t>21.05.2025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8FCF-7006-4C15-842E-58143C3A6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7051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9B11-D2F7-4608-A067-FEAA829C42D9}" type="datetimeFigureOut">
              <a:rPr lang="tr-TR" smtClean="0"/>
              <a:t>21.05.2025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8FCF-7006-4C15-842E-58143C3A6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2615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89B11-D2F7-4608-A067-FEAA829C42D9}" type="datetimeFigureOut">
              <a:rPr lang="tr-TR" smtClean="0"/>
              <a:t>21.05.2025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28FCF-7006-4C15-842E-58143C3A6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5862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7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>
            <a:extLst>
              <a:ext uri="{FF2B5EF4-FFF2-40B4-BE49-F238E27FC236}">
                <a16:creationId xmlns:a16="http://schemas.microsoft.com/office/drawing/2014/main" id="{84B1F76F-5E32-668F-2320-285AD6A0A8CB}"/>
              </a:ext>
            </a:extLst>
          </p:cNvPr>
          <p:cNvSpPr txBox="1"/>
          <p:nvPr/>
        </p:nvSpPr>
        <p:spPr>
          <a:xfrm>
            <a:off x="2207906" y="168564"/>
            <a:ext cx="466358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/>
              <a:t>BURSA ULUDAĞ ÜNİVERSİTESİ</a:t>
            </a:r>
          </a:p>
          <a:p>
            <a:pPr algn="ctr"/>
            <a:r>
              <a:rPr lang="tr-TR" sz="1600" b="1" dirty="0"/>
              <a:t>YENİŞEHİR İBRAHİM ORHAN MESLEK YÜKSEK OKULU</a:t>
            </a:r>
          </a:p>
          <a:p>
            <a:pPr algn="ctr"/>
            <a:endParaRPr lang="tr-TR" sz="1600" b="1" dirty="0"/>
          </a:p>
          <a:p>
            <a:pPr algn="ctr"/>
            <a:endParaRPr lang="tr-TR" sz="1600" b="1" dirty="0"/>
          </a:p>
          <a:p>
            <a:pPr algn="ctr"/>
            <a:r>
              <a:rPr lang="tr-TR" sz="1600" b="1" dirty="0"/>
              <a:t>SİVİL HAVA ULAŞTIRMA İŞLETMECİLİĞİ PROGRAMI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A6587B26-8170-F140-D4CD-EFFD4D52C3F4}"/>
              </a:ext>
            </a:extLst>
          </p:cNvPr>
          <p:cNvSpPr txBox="1"/>
          <p:nvPr/>
        </p:nvSpPr>
        <p:spPr>
          <a:xfrm>
            <a:off x="834457" y="2005571"/>
            <a:ext cx="76826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600" b="1" dirty="0">
                <a:solidFill>
                  <a:srgbClr val="C00000"/>
                </a:solidFill>
              </a:rPr>
              <a:t>Havayolu Taşımacılığında Yolcu İlişkileri</a:t>
            </a:r>
          </a:p>
        </p:txBody>
      </p:sp>
      <p:pic>
        <p:nvPicPr>
          <p:cNvPr id="10" name="Resim 9">
            <a:extLst>
              <a:ext uri="{FF2B5EF4-FFF2-40B4-BE49-F238E27FC236}">
                <a16:creationId xmlns:a16="http://schemas.microsoft.com/office/drawing/2014/main" id="{DE7DE65B-A879-0E81-C0E0-CFBE20D23B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483"/>
            <a:ext cx="1253854" cy="1253854"/>
          </a:xfrm>
          <a:prstGeom prst="rect">
            <a:avLst/>
          </a:prstGeom>
        </p:spPr>
      </p:pic>
      <p:pic>
        <p:nvPicPr>
          <p:cNvPr id="12" name="Resim 11">
            <a:extLst>
              <a:ext uri="{FF2B5EF4-FFF2-40B4-BE49-F238E27FC236}">
                <a16:creationId xmlns:a16="http://schemas.microsoft.com/office/drawing/2014/main" id="{6A67B845-F7EE-E2F0-F39A-384FC1D51D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0146" y="17483"/>
            <a:ext cx="1253854" cy="1253854"/>
          </a:xfrm>
          <a:prstGeom prst="rect">
            <a:avLst/>
          </a:prstGeom>
        </p:spPr>
      </p:pic>
      <p:sp>
        <p:nvSpPr>
          <p:cNvPr id="2" name="Metin kutusu 1">
            <a:extLst>
              <a:ext uri="{FF2B5EF4-FFF2-40B4-BE49-F238E27FC236}">
                <a16:creationId xmlns:a16="http://schemas.microsoft.com/office/drawing/2014/main" id="{5C255434-8AD4-A14C-227D-E01A1D67F90B}"/>
              </a:ext>
            </a:extLst>
          </p:cNvPr>
          <p:cNvSpPr txBox="1"/>
          <p:nvPr/>
        </p:nvSpPr>
        <p:spPr>
          <a:xfrm>
            <a:off x="3101886" y="4688569"/>
            <a:ext cx="294022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/>
              <a:t> </a:t>
            </a:r>
            <a:r>
              <a:rPr lang="tr-TR" sz="2800" b="1" dirty="0">
                <a:solidFill>
                  <a:srgbClr val="C00000"/>
                </a:solidFill>
              </a:rPr>
              <a:t>Gülnaz KARAHAN </a:t>
            </a:r>
          </a:p>
          <a:p>
            <a:pPr algn="ctr"/>
            <a:r>
              <a:rPr lang="tr-TR" sz="2800" b="1" dirty="0">
                <a:solidFill>
                  <a:srgbClr val="C00000"/>
                </a:solidFill>
              </a:rPr>
              <a:t>Dr. Öğr. Üyesi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7E72DD12-6FCA-8B54-4173-EB67EA40B347}"/>
              </a:ext>
            </a:extLst>
          </p:cNvPr>
          <p:cNvSpPr txBox="1"/>
          <p:nvPr/>
        </p:nvSpPr>
        <p:spPr>
          <a:xfrm>
            <a:off x="0" y="6211669"/>
            <a:ext cx="32443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Tarih : 22-Mayıs-2025 Perşembe </a:t>
            </a:r>
          </a:p>
          <a:p>
            <a:r>
              <a:rPr lang="tr-TR" dirty="0"/>
              <a:t>Saat  :11.00</a:t>
            </a:r>
          </a:p>
        </p:txBody>
      </p:sp>
    </p:spTree>
    <p:extLst>
      <p:ext uri="{BB962C8B-B14F-4D97-AF65-F5344CB8AC3E}">
        <p14:creationId xmlns:p14="http://schemas.microsoft.com/office/powerpoint/2010/main" val="2881852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233</TotalTime>
  <Words>33</Words>
  <Application>Microsoft Office PowerPoint</Application>
  <PresentationFormat>Ekran Gösterisi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Nuri Murat TURAN</dc:creator>
  <cp:lastModifiedBy>Nuri Murat TURAN</cp:lastModifiedBy>
  <cp:revision>11</cp:revision>
  <dcterms:created xsi:type="dcterms:W3CDTF">2025-05-03T11:57:42Z</dcterms:created>
  <dcterms:modified xsi:type="dcterms:W3CDTF">2025-05-21T12:53:50Z</dcterms:modified>
</cp:coreProperties>
</file>