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33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31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64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954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2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39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57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25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1710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05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61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89B11-D2F7-4608-A067-FEAA829C42D9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28FCF-7006-4C15-842E-58143C3A6C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86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84B1F76F-5E32-668F-2320-285AD6A0A8CB}"/>
              </a:ext>
            </a:extLst>
          </p:cNvPr>
          <p:cNvSpPr txBox="1"/>
          <p:nvPr/>
        </p:nvSpPr>
        <p:spPr>
          <a:xfrm>
            <a:off x="2207906" y="168564"/>
            <a:ext cx="46635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/>
              <a:t>BURSA ULUDAĞ ÜNİVERSİTESİ</a:t>
            </a:r>
          </a:p>
          <a:p>
            <a:pPr algn="ctr"/>
            <a:r>
              <a:rPr lang="tr-TR" sz="1600" b="1" dirty="0"/>
              <a:t>YENİŞEHİR İBRAHİM ORHAN MESLEK YÜKSEK OKULU</a:t>
            </a:r>
          </a:p>
          <a:p>
            <a:pPr algn="ctr"/>
            <a:endParaRPr lang="tr-TR" sz="1600" b="1" dirty="0"/>
          </a:p>
          <a:p>
            <a:pPr algn="ctr"/>
            <a:endParaRPr lang="tr-TR" sz="1600" b="1" dirty="0"/>
          </a:p>
          <a:p>
            <a:pPr algn="ctr"/>
            <a:r>
              <a:rPr lang="tr-TR" sz="1600" b="1" dirty="0"/>
              <a:t>SİVİL HAVA ULAŞTIRMA İŞLETMECİLİĞİ PROGRAMI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A6587B26-8170-F140-D4CD-EFFD4D52C3F4}"/>
              </a:ext>
            </a:extLst>
          </p:cNvPr>
          <p:cNvSpPr txBox="1"/>
          <p:nvPr/>
        </p:nvSpPr>
        <p:spPr>
          <a:xfrm>
            <a:off x="1474597" y="2170545"/>
            <a:ext cx="64534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/>
              <a:t>Türkiye’de Yer Hizmetlerindeki Güncel Gelişmeler</a:t>
            </a:r>
          </a:p>
          <a:p>
            <a:pPr algn="ctr"/>
            <a:r>
              <a:rPr lang="tr-TR" sz="2400" b="1" dirty="0"/>
              <a:t>ve</a:t>
            </a:r>
          </a:p>
          <a:p>
            <a:pPr algn="ctr"/>
            <a:r>
              <a:rPr lang="tr-TR" sz="2400" b="1" dirty="0"/>
              <a:t>Yer Hizmetlerinde Kariyer  </a:t>
            </a:r>
          </a:p>
          <a:p>
            <a:pPr algn="ctr"/>
            <a:endParaRPr lang="tr-TR" b="1" dirty="0"/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DE7DE65B-A879-0E81-C0E0-CFBE20D23B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64" y="122274"/>
            <a:ext cx="1253854" cy="1253854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6A67B845-F7EE-E2F0-F39A-384FC1D51D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979" y="168564"/>
            <a:ext cx="1253854" cy="1253854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5C255434-8AD4-A14C-227D-E01A1D67F90B}"/>
              </a:ext>
            </a:extLst>
          </p:cNvPr>
          <p:cNvSpPr txBox="1"/>
          <p:nvPr/>
        </p:nvSpPr>
        <p:spPr>
          <a:xfrm>
            <a:off x="3358695" y="5347345"/>
            <a:ext cx="27615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            Cenker ALTAN</a:t>
            </a:r>
          </a:p>
          <a:p>
            <a:pPr algn="ctr"/>
            <a:r>
              <a:rPr lang="tr-TR" b="1" dirty="0"/>
              <a:t>Bursa Yenişehir Havalimanı</a:t>
            </a:r>
          </a:p>
          <a:p>
            <a:pPr algn="ctr"/>
            <a:r>
              <a:rPr lang="tr-TR" b="1" dirty="0"/>
              <a:t>   Çelebi İstasyon Müdürü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44F3C92-7652-BCFD-B8B2-4E891A7D3A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013" y="5426088"/>
            <a:ext cx="844587" cy="84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85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218</TotalTime>
  <Words>33</Words>
  <Application>Microsoft Office PowerPoint</Application>
  <PresentationFormat>Ekran Gösterisi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Nuri Murat TURAN</dc:creator>
  <cp:lastModifiedBy>Nuri Murat TURAN</cp:lastModifiedBy>
  <cp:revision>6</cp:revision>
  <dcterms:created xsi:type="dcterms:W3CDTF">2025-05-03T11:57:42Z</dcterms:created>
  <dcterms:modified xsi:type="dcterms:W3CDTF">2025-05-05T12:06:23Z</dcterms:modified>
</cp:coreProperties>
</file>