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şlık Slaydı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800"/>
              <a:buFont typeface="Rockwel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2240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 rot="5400000">
            <a:off x="2308860" y="-205423"/>
            <a:ext cx="452628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ölüm Üstbilgisi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0057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68BE6E"/>
              </a:buClr>
              <a:buSzPts val="4000"/>
              <a:buFont typeface="Rockwell"/>
              <a:buNone/>
              <a:defRPr sz="4000" b="1" cap="none">
                <a:solidFill>
                  <a:srgbClr val="68BE6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28000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20"/>
              <a:buFont typeface="Rockwell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şlıklı İçerik" type="objTx">
  <p:cSld name="OBJECT_WITH_CAPTION_TEXT"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None/>
              <a:defRPr sz="12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0840" algn="l">
              <a:spcBef>
                <a:spcPts val="0"/>
              </a:spcBef>
              <a:spcAft>
                <a:spcPts val="0"/>
              </a:spcAft>
              <a:buSzPts val="2240"/>
              <a:buChar char="⦿"/>
              <a:defRPr sz="3200"/>
            </a:lvl1pPr>
            <a:lvl2pPr marL="914400" lvl="1" indent="-388619" algn="l">
              <a:spcBef>
                <a:spcPts val="400"/>
              </a:spcBef>
              <a:spcAft>
                <a:spcPts val="0"/>
              </a:spcAft>
              <a:buSzPts val="2520"/>
              <a:buFont typeface="Rockwell"/>
              <a:buChar char="•"/>
              <a:defRPr sz="2800"/>
            </a:lvl2pPr>
            <a:lvl3pPr marL="1371600" lvl="2" indent="-381000" algn="l"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şlıklı Resim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9718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Char char="•"/>
              <a:defRPr sz="12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>
            <a:spLocks noGrp="1"/>
          </p:cNvSpPr>
          <p:nvPr>
            <p:ph type="pic" idx="2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0000" sy="50000" flip="none" algn="t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1319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000"/>
              <a:buFont typeface="Rockwell"/>
              <a:buNone/>
            </a:pPr>
            <a:r>
              <a:rPr lang="tr-TR" sz="3000"/>
              <a:t>GİRİŞİMCİLİK NEDİR?  </a:t>
            </a:r>
            <a:br>
              <a:rPr lang="tr-TR" sz="3000"/>
            </a:br>
            <a:r>
              <a:rPr lang="tr-TR" sz="3000"/>
              <a:t>                                    GİRİŞİMCİ KİMDİR?</a:t>
            </a: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1"/>
          </p:nvPr>
        </p:nvSpPr>
        <p:spPr>
          <a:xfrm>
            <a:off x="251520" y="2852936"/>
            <a:ext cx="8568952" cy="331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Girişimcilik 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1- Kâr elde etmek amacıyla işler organize etmek ve işin riskini üstlenmek işidir.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2-İnsanın maddi anlamda kendini geliştirme sanatıdır.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3-Sosyal ve ekonomik yönleri ile geleceği inşa etmek ve toplumsal fayda yaratmaktır.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4-Risk alarak yenilik yapmaktır.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5-Risk almak, fırsatları kovalama, hayata geçirme ve yenilik süreçlerinin tümüne verilen isimdir.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tr-TR" sz="2240"/>
              <a:t>Ve yukarıdaki tanıma uyan, risk almayı seven kişiye de ‘Girişimci’ diyoruz.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1-Başarmak istiyorsan önce başlaman gerekir.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2-Başladığın işi iyi planla, asla yarı yolda pes etme.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3-Bir girişimde bulunduysan, yaşam konforundan bir şeyler feda etmeye hazır ol.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4-Cesur olmakta ve risk almakta ılımlı ol. Sonuç olumsuz olsa dahi hayatının kalan bölümü alt üst olmamalıdır.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5-Ne kadar iyi plan yaparsan yap, bazı şeyler mutlaka ters gidecektir. Stres yapma.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6-Girişimini ayakta tutmaya çalışırken elde edeceğin tecrübeler ileride seni rahatlatacak ve daha hızlı düşünmeni sağlayacaktır.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7-Sorumluluklar devamlı artacak ve sen geri dönüp baktığında ne kadar küçük sorunlar için kendini ne kadar çok üzdüğünü göreceksin.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⦿"/>
            </a:pPr>
            <a:r>
              <a:rPr lang="tr-TR" sz="2000"/>
              <a:t>8-Aldığınız eğitim size bir meslek kazandırmış olabilir. Ama, pratikte yapacağınız iş için bu yeterli olmaz.</a:t>
            </a:r>
            <a:endParaRPr/>
          </a:p>
          <a:p>
            <a:pPr marL="292100" lvl="0" indent="-203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tr-TR" sz="2000"/>
              <a:t>Sizin, ilaveten yöneticilik, insani ilişkilerde de girişimcilik rollerini iyi oynamanız gerekir.(Yönetim becerisi)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l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600"/>
              <a:buFont typeface="Rockwell"/>
              <a:buNone/>
            </a:pPr>
            <a:r>
              <a:rPr lang="tr-TR" sz="3600"/>
              <a:t>Girişimci bir kişide olması gerekenler;</a:t>
            </a:r>
            <a:endParaRPr sz="3600"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1-İstek,Heves,Tutku.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2-Planlı disiplinli çalışma.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3-Zaman yönetimi.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4-Finans becerisi.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5-İnsani ilişkiler ( Networking)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6-Mücadele ruhu-hızlı sorun çözme.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7-Takımına güven.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8-Doğru ürünü seçme.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9-Doğru bir takım oluşturma.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10-Doğru bir uygulama.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11-Gizlilik(Şans).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⦿"/>
            </a:pPr>
            <a:r>
              <a:rPr lang="tr-TR" sz="2960"/>
              <a:t>12-Sürekli kendini geliştirme.</a:t>
            </a:r>
            <a:endParaRPr sz="296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l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600"/>
              <a:buFont typeface="Rockwell"/>
              <a:buNone/>
            </a:pPr>
            <a:r>
              <a:rPr lang="tr-TR" sz="3600"/>
              <a:t>Girişimcinin en belirgin  özellikleri;</a:t>
            </a:r>
            <a:endParaRPr sz="3600"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1-Kararlı ve azimli olma.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2-Hayal gücü yüksek.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3-İyi bir gözlemci.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4-İkna gücü sahibi (Dilini iyi kullanma).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5-Güçlü ve dayanıklı.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6-Israrcı.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7-Yaratıcı.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8-Kendine güvenen.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9-Hızlı düşünme ve karar verme.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10-Çok yönlü düşünebilen.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11-İyi iletişim kurabilen.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12-Güçlü sezgileri olan.</a:t>
            </a:r>
            <a:endParaRPr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⦿"/>
            </a:pPr>
            <a:r>
              <a:rPr lang="tr-TR" sz="2720"/>
              <a:t>13-Düşünme ve muhakeme yetenekleri olan.</a:t>
            </a:r>
            <a:endParaRPr/>
          </a:p>
          <a:p>
            <a:pPr marL="292100" lvl="0" indent="-1711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endParaRPr sz="2720"/>
          </a:p>
          <a:p>
            <a:pPr marL="292100" lvl="0" indent="-1711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endParaRPr sz="272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l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600"/>
              <a:buFont typeface="Rockwell"/>
              <a:buNone/>
            </a:pPr>
            <a:r>
              <a:rPr lang="tr-TR" sz="3600"/>
              <a:t>Düşündükleriniz, Söyledikleriniz, Yaptıklarınız</a:t>
            </a:r>
            <a:r>
              <a:rPr lang="tr-TR" sz="2520"/>
              <a:t>;</a:t>
            </a:r>
            <a:endParaRPr sz="2520"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3080"/>
              <a:buChar char="⦿"/>
            </a:pPr>
            <a:r>
              <a:rPr lang="tr-TR" sz="4400"/>
              <a:t>1-Gerçeğe Uygun mu?</a:t>
            </a:r>
            <a:endParaRPr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3080"/>
              <a:buChar char="⦿"/>
            </a:pPr>
            <a:r>
              <a:rPr lang="tr-TR" sz="4400"/>
              <a:t>2-İlgililerin tümü için adil mi?</a:t>
            </a:r>
            <a:endParaRPr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3080"/>
              <a:buChar char="⦿"/>
            </a:pPr>
            <a:r>
              <a:rPr lang="tr-TR" sz="4400"/>
              <a:t>3-İyi niyet ve daha iyi  dostluklar, müşteriler kazandırıyor mu?</a:t>
            </a:r>
            <a:endParaRPr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3080"/>
              <a:buChar char="⦿"/>
            </a:pPr>
            <a:r>
              <a:rPr lang="tr-TR" sz="4400"/>
              <a:t>4-İlgililerin tümü için hayırlı mı?</a:t>
            </a:r>
            <a:endParaRPr/>
          </a:p>
          <a:p>
            <a:pPr marL="292100" lvl="0" indent="-14986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92100" lvl="0" indent="-14986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tr-TR" sz="4000"/>
              <a:t>İnsanlar girişimci mi doğar , Yoksa sonradan girişimci mi olur ?</a:t>
            </a:r>
            <a:endParaRPr sz="400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*Risk almaktan korkmayın.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*İsteklerinizden asla vazgeçmeyin.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*İsteklerinizi ertelemeyin.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*Bakmayın, Görün.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*İnandığınız arkadaşlarınızla takım çalışması yapın.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*Siz orijinalsiniz kendinizi başkası ile kıyaslamayın.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lang="tr-TR" sz="3100"/>
              <a:t>*En az bir yabancı dili çok iyi öğrenin *Başarmak için yola çıktınız, asla vazgeçmeyin.</a:t>
            </a:r>
            <a:endParaRPr sz="3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öküm">
  <a:themeElements>
    <a:clrScheme name="Döküm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Ekran Gösterisi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Döküm</vt:lpstr>
      <vt:lpstr>GİRİŞİMCİLİK NEDİR?                                       GİRİŞİMCİ KİMDİR?</vt:lpstr>
      <vt:lpstr>Slayt 2</vt:lpstr>
      <vt:lpstr>Girişimci bir kişide olması gerekenler;</vt:lpstr>
      <vt:lpstr>Girişimcinin en belirgin  özellikleri;</vt:lpstr>
      <vt:lpstr>Düşündükleriniz, Söyledikleriniz, Yaptıklarınız;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GİRİŞİMCİLİK NEDİR?                                       GİRİŞİMCİ KİMDİR?</dc:title>
  <dc:creator>Binnaz Kaplangiray</dc:creator>
  <cp:lastModifiedBy>user</cp:lastModifiedBy>
  <cp:revision>1</cp:revision>
  <dcterms:modified xsi:type="dcterms:W3CDTF">2019-05-29T12:59:58Z</dcterms:modified>
</cp:coreProperties>
</file>