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1"/>
  </p:sldMasterIdLst>
  <p:notesMasterIdLst>
    <p:notesMasterId r:id="rId4"/>
  </p:notesMasterIdLst>
  <p:sldIdLst>
    <p:sldId id="470" r:id="rId2"/>
    <p:sldId id="445" r:id="rId3"/>
  </p:sldIdLst>
  <p:sldSz cx="10150475" cy="75898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90">
          <p15:clr>
            <a:srgbClr val="A4A3A4"/>
          </p15:clr>
        </p15:guide>
        <p15:guide id="2" pos="31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3399"/>
    <a:srgbClr val="993300"/>
    <a:srgbClr val="CC6600"/>
    <a:srgbClr val="672C94"/>
    <a:srgbClr val="FF993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4" autoAdjust="0"/>
    <p:restoredTop sz="94660"/>
  </p:normalViewPr>
  <p:slideViewPr>
    <p:cSldViewPr>
      <p:cViewPr varScale="1">
        <p:scale>
          <a:sx n="62" d="100"/>
          <a:sy n="62" d="100"/>
        </p:scale>
        <p:origin x="1434" y="66"/>
      </p:cViewPr>
      <p:guideLst>
        <p:guide orient="horz" pos="2390"/>
        <p:guide pos="319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54B2C36-E75B-4191-86B6-845881E9B4DA}" type="datetimeFigureOut">
              <a:rPr lang="tr-TR"/>
              <a:pPr>
                <a:defRPr/>
              </a:pPr>
              <a:t>5/03/2018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36650" y="685800"/>
            <a:ext cx="4584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tr-T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E9F3552-AF67-4473-9EE7-95F87517CF5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044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398" y="-9371"/>
            <a:ext cx="10179119" cy="7608580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5039" y="2661129"/>
            <a:ext cx="6468063" cy="1821984"/>
          </a:xfrm>
        </p:spPr>
        <p:txBody>
          <a:bodyPr anchor="b">
            <a:noAutofit/>
          </a:bodyPr>
          <a:lstStyle>
            <a:lvl1pPr algn="r">
              <a:defRPr sz="5976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5039" y="4483112"/>
            <a:ext cx="6468063" cy="1213952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5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1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7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23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9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358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41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47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FB306-2EC3-4ABF-AA99-7596EE78F1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73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99" y="674653"/>
            <a:ext cx="7046403" cy="3766808"/>
          </a:xfrm>
        </p:spPr>
        <p:txBody>
          <a:bodyPr anchor="ctr">
            <a:normAutofit/>
          </a:bodyPr>
          <a:lstStyle>
            <a:lvl1pPr algn="l">
              <a:defRPr sz="4869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99" y="4947450"/>
            <a:ext cx="7046403" cy="1738604"/>
          </a:xfrm>
        </p:spPr>
        <p:txBody>
          <a:bodyPr anchor="ctr">
            <a:normAutofit/>
          </a:bodyPr>
          <a:lstStyle>
            <a:lvl1pPr marL="0" indent="0" algn="l">
              <a:buNone/>
              <a:defRPr sz="199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5983" indent="0">
              <a:buNone/>
              <a:defRPr sz="1992">
                <a:solidFill>
                  <a:schemeClr val="tx1">
                    <a:tint val="75000"/>
                  </a:schemeClr>
                </a:solidFill>
              </a:defRPr>
            </a:lvl2pPr>
            <a:lvl3pPr marL="1011966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3pPr>
            <a:lvl4pPr marL="1517950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4pPr>
            <a:lvl5pPr marL="2023933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5pPr>
            <a:lvl6pPr marL="2529916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6pPr>
            <a:lvl7pPr marL="3035899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7pPr>
            <a:lvl8pPr marL="3541883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8pPr>
            <a:lvl9pPr marL="4047866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FB306-2EC3-4ABF-AA99-7596EE78F1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031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176" y="674652"/>
            <a:ext cx="6740544" cy="3345151"/>
          </a:xfrm>
        </p:spPr>
        <p:txBody>
          <a:bodyPr anchor="ctr">
            <a:normAutofit/>
          </a:bodyPr>
          <a:lstStyle>
            <a:lvl1pPr algn="l">
              <a:defRPr sz="4869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22269" y="4019803"/>
            <a:ext cx="6016359" cy="421658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7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5983" indent="0">
              <a:buFontTx/>
              <a:buNone/>
              <a:defRPr/>
            </a:lvl2pPr>
            <a:lvl3pPr marL="1011966" indent="0">
              <a:buFontTx/>
              <a:buNone/>
              <a:defRPr/>
            </a:lvl3pPr>
            <a:lvl4pPr marL="1517950" indent="0">
              <a:buFontTx/>
              <a:buNone/>
              <a:defRPr/>
            </a:lvl4pPr>
            <a:lvl5pPr marL="2023933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97" y="4947450"/>
            <a:ext cx="7046404" cy="1738604"/>
          </a:xfrm>
        </p:spPr>
        <p:txBody>
          <a:bodyPr anchor="ctr">
            <a:normAutofit/>
          </a:bodyPr>
          <a:lstStyle>
            <a:lvl1pPr marL="0" indent="0" algn="l">
              <a:buNone/>
              <a:defRPr sz="199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5983" indent="0">
              <a:buNone/>
              <a:defRPr sz="1992">
                <a:solidFill>
                  <a:schemeClr val="tx1">
                    <a:tint val="75000"/>
                  </a:schemeClr>
                </a:solidFill>
              </a:defRPr>
            </a:lvl2pPr>
            <a:lvl3pPr marL="1011966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3pPr>
            <a:lvl4pPr marL="1517950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4pPr>
            <a:lvl5pPr marL="2023933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5pPr>
            <a:lvl6pPr marL="2529916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6pPr>
            <a:lvl7pPr marL="3035899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7pPr>
            <a:lvl8pPr marL="3541883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8pPr>
            <a:lvl9pPr marL="4047866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FB306-2EC3-4ABF-AA99-7596EE78F1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35843" y="874722"/>
            <a:ext cx="507656" cy="647179"/>
          </a:xfrm>
          <a:prstGeom prst="rect">
            <a:avLst/>
          </a:prstGeom>
        </p:spPr>
        <p:txBody>
          <a:bodyPr vert="horz" lIns="101198" tIns="50599" rIns="101198" bIns="50599" rtlCol="0" anchor="ctr">
            <a:noAutofit/>
          </a:bodyPr>
          <a:lstStyle/>
          <a:p>
            <a:pPr lvl="0"/>
            <a:r>
              <a:rPr lang="en-US" sz="885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90415" y="3194589"/>
            <a:ext cx="507656" cy="647179"/>
          </a:xfrm>
          <a:prstGeom prst="rect">
            <a:avLst/>
          </a:prstGeom>
        </p:spPr>
        <p:txBody>
          <a:bodyPr vert="horz" lIns="101198" tIns="50599" rIns="101198" bIns="50599" rtlCol="0" anchor="ctr">
            <a:noAutofit/>
          </a:bodyPr>
          <a:lstStyle/>
          <a:p>
            <a:pPr lvl="0"/>
            <a:r>
              <a:rPr lang="en-US" sz="885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5462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97" y="2138157"/>
            <a:ext cx="7046404" cy="2872429"/>
          </a:xfrm>
        </p:spPr>
        <p:txBody>
          <a:bodyPr anchor="b">
            <a:normAutofit/>
          </a:bodyPr>
          <a:lstStyle>
            <a:lvl1pPr algn="l">
              <a:defRPr sz="4869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97" y="5010586"/>
            <a:ext cx="7046404" cy="1675468"/>
          </a:xfrm>
        </p:spPr>
        <p:txBody>
          <a:bodyPr anchor="t">
            <a:normAutofit/>
          </a:bodyPr>
          <a:lstStyle>
            <a:lvl1pPr marL="0" indent="0" algn="l">
              <a:buNone/>
              <a:defRPr sz="199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5983" indent="0">
              <a:buNone/>
              <a:defRPr sz="1992">
                <a:solidFill>
                  <a:schemeClr val="tx1">
                    <a:tint val="75000"/>
                  </a:schemeClr>
                </a:solidFill>
              </a:defRPr>
            </a:lvl2pPr>
            <a:lvl3pPr marL="1011966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3pPr>
            <a:lvl4pPr marL="1517950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4pPr>
            <a:lvl5pPr marL="2023933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5pPr>
            <a:lvl6pPr marL="2529916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6pPr>
            <a:lvl7pPr marL="3035899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7pPr>
            <a:lvl8pPr marL="3541883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8pPr>
            <a:lvl9pPr marL="4047866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FB306-2EC3-4ABF-AA99-7596EE78F1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4974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176" y="674652"/>
            <a:ext cx="6740544" cy="3345151"/>
          </a:xfrm>
        </p:spPr>
        <p:txBody>
          <a:bodyPr anchor="ctr">
            <a:normAutofit/>
          </a:bodyPr>
          <a:lstStyle>
            <a:lvl1pPr algn="l">
              <a:defRPr sz="4869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6695" y="4441461"/>
            <a:ext cx="7046406" cy="56912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5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5983" indent="0">
              <a:buFontTx/>
              <a:buNone/>
              <a:defRPr/>
            </a:lvl2pPr>
            <a:lvl3pPr marL="1011966" indent="0">
              <a:buFontTx/>
              <a:buNone/>
              <a:defRPr/>
            </a:lvl3pPr>
            <a:lvl4pPr marL="1517950" indent="0">
              <a:buFontTx/>
              <a:buNone/>
              <a:defRPr/>
            </a:lvl4pPr>
            <a:lvl5pPr marL="2023933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97" y="5010586"/>
            <a:ext cx="7046404" cy="1675468"/>
          </a:xfrm>
        </p:spPr>
        <p:txBody>
          <a:bodyPr anchor="t">
            <a:normAutofit/>
          </a:bodyPr>
          <a:lstStyle>
            <a:lvl1pPr marL="0" indent="0" algn="l">
              <a:buNone/>
              <a:defRPr sz="199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5983" indent="0">
              <a:buNone/>
              <a:defRPr sz="1992">
                <a:solidFill>
                  <a:schemeClr val="tx1">
                    <a:tint val="75000"/>
                  </a:schemeClr>
                </a:solidFill>
              </a:defRPr>
            </a:lvl2pPr>
            <a:lvl3pPr marL="1011966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3pPr>
            <a:lvl4pPr marL="1517950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4pPr>
            <a:lvl5pPr marL="2023933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5pPr>
            <a:lvl6pPr marL="2529916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6pPr>
            <a:lvl7pPr marL="3035899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7pPr>
            <a:lvl8pPr marL="3541883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8pPr>
            <a:lvl9pPr marL="4047866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FB306-2EC3-4ABF-AA99-7596EE78F1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35843" y="874722"/>
            <a:ext cx="507656" cy="647179"/>
          </a:xfrm>
          <a:prstGeom prst="rect">
            <a:avLst/>
          </a:prstGeom>
        </p:spPr>
        <p:txBody>
          <a:bodyPr vert="horz" lIns="101198" tIns="50599" rIns="101198" bIns="50599" rtlCol="0" anchor="ctr">
            <a:noAutofit/>
          </a:bodyPr>
          <a:lstStyle/>
          <a:p>
            <a:pPr lvl="0"/>
            <a:r>
              <a:rPr lang="en-US" sz="885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90415" y="3194589"/>
            <a:ext cx="507656" cy="647179"/>
          </a:xfrm>
          <a:prstGeom prst="rect">
            <a:avLst/>
          </a:prstGeom>
        </p:spPr>
        <p:txBody>
          <a:bodyPr vert="horz" lIns="101198" tIns="50599" rIns="101198" bIns="50599" rtlCol="0" anchor="ctr">
            <a:noAutofit/>
          </a:bodyPr>
          <a:lstStyle/>
          <a:p>
            <a:pPr lvl="0"/>
            <a:r>
              <a:rPr lang="en-US" sz="885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7560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634" y="674652"/>
            <a:ext cx="7039467" cy="3345151"/>
          </a:xfrm>
        </p:spPr>
        <p:txBody>
          <a:bodyPr anchor="ctr">
            <a:normAutofit/>
          </a:bodyPr>
          <a:lstStyle>
            <a:lvl1pPr algn="l">
              <a:defRPr sz="4869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6695" y="4441461"/>
            <a:ext cx="7046406" cy="56912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56">
                <a:solidFill>
                  <a:schemeClr val="accent1"/>
                </a:solidFill>
              </a:defRPr>
            </a:lvl1pPr>
            <a:lvl2pPr marL="505983" indent="0">
              <a:buFontTx/>
              <a:buNone/>
              <a:defRPr/>
            </a:lvl2pPr>
            <a:lvl3pPr marL="1011966" indent="0">
              <a:buFontTx/>
              <a:buNone/>
              <a:defRPr/>
            </a:lvl3pPr>
            <a:lvl4pPr marL="1517950" indent="0">
              <a:buFontTx/>
              <a:buNone/>
              <a:defRPr/>
            </a:lvl4pPr>
            <a:lvl5pPr marL="2023933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97" y="5010586"/>
            <a:ext cx="7046404" cy="1675468"/>
          </a:xfrm>
        </p:spPr>
        <p:txBody>
          <a:bodyPr anchor="t">
            <a:normAutofit/>
          </a:bodyPr>
          <a:lstStyle>
            <a:lvl1pPr marL="0" indent="0" algn="l">
              <a:buNone/>
              <a:defRPr sz="199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5983" indent="0">
              <a:buNone/>
              <a:defRPr sz="1992">
                <a:solidFill>
                  <a:schemeClr val="tx1">
                    <a:tint val="75000"/>
                  </a:schemeClr>
                </a:solidFill>
              </a:defRPr>
            </a:lvl2pPr>
            <a:lvl3pPr marL="1011966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3pPr>
            <a:lvl4pPr marL="1517950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4pPr>
            <a:lvl5pPr marL="2023933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5pPr>
            <a:lvl6pPr marL="2529916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6pPr>
            <a:lvl7pPr marL="3035899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7pPr>
            <a:lvl8pPr marL="3541883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8pPr>
            <a:lvl9pPr marL="4047866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FB306-2EC3-4ABF-AA99-7596EE78F1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27966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FB306-2EC3-4ABF-AA99-7596EE78F1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3210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5232" y="674653"/>
            <a:ext cx="1086549" cy="5811849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6697" y="674653"/>
            <a:ext cx="5766840" cy="5811849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FB306-2EC3-4ABF-AA99-7596EE78F1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9585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FB306-2EC3-4ABF-AA99-7596EE78F1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1850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97" y="2989086"/>
            <a:ext cx="7046404" cy="2021501"/>
          </a:xfrm>
        </p:spPr>
        <p:txBody>
          <a:bodyPr anchor="b"/>
          <a:lstStyle>
            <a:lvl1pPr algn="l">
              <a:defRPr sz="4427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97" y="5010586"/>
            <a:ext cx="7046404" cy="952216"/>
          </a:xfrm>
        </p:spPr>
        <p:txBody>
          <a:bodyPr anchor="t"/>
          <a:lstStyle>
            <a:lvl1pPr marL="0" indent="0" algn="l">
              <a:buNone/>
              <a:defRPr sz="221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5983" indent="0">
              <a:buNone/>
              <a:defRPr sz="1992">
                <a:solidFill>
                  <a:schemeClr val="tx1">
                    <a:tint val="75000"/>
                  </a:schemeClr>
                </a:solidFill>
              </a:defRPr>
            </a:lvl2pPr>
            <a:lvl3pPr marL="1011966" indent="0">
              <a:buNone/>
              <a:defRPr sz="1771">
                <a:solidFill>
                  <a:schemeClr val="tx1">
                    <a:tint val="75000"/>
                  </a:schemeClr>
                </a:solidFill>
              </a:defRPr>
            </a:lvl3pPr>
            <a:lvl4pPr marL="1517950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4pPr>
            <a:lvl5pPr marL="2023933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5pPr>
            <a:lvl6pPr marL="2529916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6pPr>
            <a:lvl7pPr marL="3035899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7pPr>
            <a:lvl8pPr marL="3541883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8pPr>
            <a:lvl9pPr marL="4047866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FB306-2EC3-4ABF-AA99-7596EE78F1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077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99" y="674652"/>
            <a:ext cx="7046403" cy="146174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99" y="2391152"/>
            <a:ext cx="3428015" cy="4294901"/>
          </a:xfrm>
        </p:spPr>
        <p:txBody>
          <a:bodyPr>
            <a:normAutofit/>
          </a:bodyPr>
          <a:lstStyle>
            <a:lvl1pPr>
              <a:defRPr sz="1992"/>
            </a:lvl1pPr>
            <a:lvl2pPr>
              <a:defRPr sz="1771"/>
            </a:lvl2pPr>
            <a:lvl3pPr>
              <a:defRPr sz="1549"/>
            </a:lvl3pPr>
            <a:lvl4pPr>
              <a:defRPr sz="1328"/>
            </a:lvl4pPr>
            <a:lvl5pPr>
              <a:defRPr sz="1328"/>
            </a:lvl5pPr>
            <a:lvl6pPr>
              <a:defRPr sz="1328"/>
            </a:lvl6pPr>
            <a:lvl7pPr>
              <a:defRPr sz="1328"/>
            </a:lvl7pPr>
            <a:lvl8pPr>
              <a:defRPr sz="1328"/>
            </a:lvl8pPr>
            <a:lvl9pPr>
              <a:defRPr sz="1328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95085" y="2391154"/>
            <a:ext cx="3428017" cy="4294902"/>
          </a:xfrm>
        </p:spPr>
        <p:txBody>
          <a:bodyPr>
            <a:normAutofit/>
          </a:bodyPr>
          <a:lstStyle>
            <a:lvl1pPr>
              <a:defRPr sz="1992"/>
            </a:lvl1pPr>
            <a:lvl2pPr>
              <a:defRPr sz="1771"/>
            </a:lvl2pPr>
            <a:lvl3pPr>
              <a:defRPr sz="1549"/>
            </a:lvl3pPr>
            <a:lvl4pPr>
              <a:defRPr sz="1328"/>
            </a:lvl4pPr>
            <a:lvl5pPr>
              <a:defRPr sz="1328"/>
            </a:lvl5pPr>
            <a:lvl6pPr>
              <a:defRPr sz="1328"/>
            </a:lvl6pPr>
            <a:lvl7pPr>
              <a:defRPr sz="1328"/>
            </a:lvl7pPr>
            <a:lvl8pPr>
              <a:defRPr sz="1328"/>
            </a:lvl8pPr>
            <a:lvl9pPr>
              <a:defRPr sz="1328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FB306-2EC3-4ABF-AA99-7596EE78F1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9745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98" y="674652"/>
            <a:ext cx="7046402" cy="1461747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97" y="2391588"/>
            <a:ext cx="3430861" cy="637757"/>
          </a:xfrm>
        </p:spPr>
        <p:txBody>
          <a:bodyPr anchor="b">
            <a:noAutofit/>
          </a:bodyPr>
          <a:lstStyle>
            <a:lvl1pPr marL="0" indent="0">
              <a:buNone/>
              <a:defRPr sz="2656" b="0"/>
            </a:lvl1pPr>
            <a:lvl2pPr marL="505983" indent="0">
              <a:buNone/>
              <a:defRPr sz="2213" b="1"/>
            </a:lvl2pPr>
            <a:lvl3pPr marL="1011966" indent="0">
              <a:buNone/>
              <a:defRPr sz="1992" b="1"/>
            </a:lvl3pPr>
            <a:lvl4pPr marL="1517950" indent="0">
              <a:buNone/>
              <a:defRPr sz="1771" b="1"/>
            </a:lvl4pPr>
            <a:lvl5pPr marL="2023933" indent="0">
              <a:buNone/>
              <a:defRPr sz="1771" b="1"/>
            </a:lvl5pPr>
            <a:lvl6pPr marL="2529916" indent="0">
              <a:buNone/>
              <a:defRPr sz="1771" b="1"/>
            </a:lvl6pPr>
            <a:lvl7pPr marL="3035899" indent="0">
              <a:buNone/>
              <a:defRPr sz="1771" b="1"/>
            </a:lvl7pPr>
            <a:lvl8pPr marL="3541883" indent="0">
              <a:buNone/>
              <a:defRPr sz="1771" b="1"/>
            </a:lvl8pPr>
            <a:lvl9pPr marL="4047866" indent="0">
              <a:buNone/>
              <a:defRPr sz="1771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97" y="3029347"/>
            <a:ext cx="3430861" cy="3656709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92239" y="2391588"/>
            <a:ext cx="3430861" cy="637757"/>
          </a:xfrm>
        </p:spPr>
        <p:txBody>
          <a:bodyPr anchor="b">
            <a:noAutofit/>
          </a:bodyPr>
          <a:lstStyle>
            <a:lvl1pPr marL="0" indent="0">
              <a:buNone/>
              <a:defRPr sz="2656" b="0"/>
            </a:lvl1pPr>
            <a:lvl2pPr marL="505983" indent="0">
              <a:buNone/>
              <a:defRPr sz="2213" b="1"/>
            </a:lvl2pPr>
            <a:lvl3pPr marL="1011966" indent="0">
              <a:buNone/>
              <a:defRPr sz="1992" b="1"/>
            </a:lvl3pPr>
            <a:lvl4pPr marL="1517950" indent="0">
              <a:buNone/>
              <a:defRPr sz="1771" b="1"/>
            </a:lvl4pPr>
            <a:lvl5pPr marL="2023933" indent="0">
              <a:buNone/>
              <a:defRPr sz="1771" b="1"/>
            </a:lvl5pPr>
            <a:lvl6pPr marL="2529916" indent="0">
              <a:buNone/>
              <a:defRPr sz="1771" b="1"/>
            </a:lvl6pPr>
            <a:lvl7pPr marL="3035899" indent="0">
              <a:buNone/>
              <a:defRPr sz="1771" b="1"/>
            </a:lvl7pPr>
            <a:lvl8pPr marL="3541883" indent="0">
              <a:buNone/>
              <a:defRPr sz="1771" b="1"/>
            </a:lvl8pPr>
            <a:lvl9pPr marL="4047866" indent="0">
              <a:buNone/>
              <a:defRPr sz="1771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92239" y="3029347"/>
            <a:ext cx="3430861" cy="3656709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FB306-2EC3-4ABF-AA99-7596EE78F1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837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97" y="674652"/>
            <a:ext cx="7046403" cy="146174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FB306-2EC3-4ABF-AA99-7596EE78F1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2811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FB306-2EC3-4ABF-AA99-7596EE78F1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929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97" y="1658525"/>
            <a:ext cx="3097296" cy="1414895"/>
          </a:xfrm>
        </p:spPr>
        <p:txBody>
          <a:bodyPr anchor="b">
            <a:normAutofit/>
          </a:bodyPr>
          <a:lstStyle>
            <a:lvl1pPr>
              <a:defRPr sz="2213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4364" y="569875"/>
            <a:ext cx="3758736" cy="611618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97" y="3073419"/>
            <a:ext cx="3097296" cy="2860243"/>
          </a:xfrm>
        </p:spPr>
        <p:txBody>
          <a:bodyPr>
            <a:normAutofit/>
          </a:bodyPr>
          <a:lstStyle>
            <a:lvl1pPr marL="0" indent="0">
              <a:buNone/>
              <a:defRPr sz="1549"/>
            </a:lvl1pPr>
            <a:lvl2pPr marL="379487" indent="0">
              <a:buNone/>
              <a:defRPr sz="1162"/>
            </a:lvl2pPr>
            <a:lvl3pPr marL="758975" indent="0">
              <a:buNone/>
              <a:defRPr sz="996"/>
            </a:lvl3pPr>
            <a:lvl4pPr marL="1138462" indent="0">
              <a:buNone/>
              <a:defRPr sz="830"/>
            </a:lvl4pPr>
            <a:lvl5pPr marL="1517950" indent="0">
              <a:buNone/>
              <a:defRPr sz="830"/>
            </a:lvl5pPr>
            <a:lvl6pPr marL="1897437" indent="0">
              <a:buNone/>
              <a:defRPr sz="830"/>
            </a:lvl6pPr>
            <a:lvl7pPr marL="2276925" indent="0">
              <a:buNone/>
              <a:defRPr sz="830"/>
            </a:lvl7pPr>
            <a:lvl8pPr marL="2656412" indent="0">
              <a:buNone/>
              <a:defRPr sz="830"/>
            </a:lvl8pPr>
            <a:lvl9pPr marL="3035899" indent="0">
              <a:buNone/>
              <a:defRPr sz="83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FB306-2EC3-4ABF-AA99-7596EE78F1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8866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97" y="5312887"/>
            <a:ext cx="7046403" cy="627216"/>
          </a:xfrm>
        </p:spPr>
        <p:txBody>
          <a:bodyPr anchor="b">
            <a:normAutofit/>
          </a:bodyPr>
          <a:lstStyle>
            <a:lvl1pPr algn="l">
              <a:defRPr sz="2656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6697" y="674652"/>
            <a:ext cx="7046403" cy="4256106"/>
          </a:xfrm>
        </p:spPr>
        <p:txBody>
          <a:bodyPr anchor="t">
            <a:normAutofit/>
          </a:bodyPr>
          <a:lstStyle>
            <a:lvl1pPr marL="0" indent="0" algn="ctr">
              <a:buNone/>
              <a:defRPr sz="1771"/>
            </a:lvl1pPr>
            <a:lvl2pPr marL="505983" indent="0">
              <a:buNone/>
              <a:defRPr sz="1771"/>
            </a:lvl2pPr>
            <a:lvl3pPr marL="1011966" indent="0">
              <a:buNone/>
              <a:defRPr sz="1771"/>
            </a:lvl3pPr>
            <a:lvl4pPr marL="1517950" indent="0">
              <a:buNone/>
              <a:defRPr sz="1771"/>
            </a:lvl4pPr>
            <a:lvl5pPr marL="2023933" indent="0">
              <a:buNone/>
              <a:defRPr sz="1771"/>
            </a:lvl5pPr>
            <a:lvl6pPr marL="2529916" indent="0">
              <a:buNone/>
              <a:defRPr sz="1771"/>
            </a:lvl6pPr>
            <a:lvl7pPr marL="3035899" indent="0">
              <a:buNone/>
              <a:defRPr sz="1771"/>
            </a:lvl7pPr>
            <a:lvl8pPr marL="3541883" indent="0">
              <a:buNone/>
              <a:defRPr sz="1771"/>
            </a:lvl8pPr>
            <a:lvl9pPr marL="4047866" indent="0">
              <a:buNone/>
              <a:defRPr sz="1771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97" y="5940103"/>
            <a:ext cx="7046403" cy="745951"/>
          </a:xfrm>
        </p:spPr>
        <p:txBody>
          <a:bodyPr>
            <a:normAutofit/>
          </a:bodyPr>
          <a:lstStyle>
            <a:lvl1pPr marL="0" indent="0">
              <a:buNone/>
              <a:defRPr sz="1328"/>
            </a:lvl1pPr>
            <a:lvl2pPr marL="505983" indent="0">
              <a:buNone/>
              <a:defRPr sz="1328"/>
            </a:lvl2pPr>
            <a:lvl3pPr marL="1011966" indent="0">
              <a:buNone/>
              <a:defRPr sz="1107"/>
            </a:lvl3pPr>
            <a:lvl4pPr marL="1517950" indent="0">
              <a:buNone/>
              <a:defRPr sz="996"/>
            </a:lvl4pPr>
            <a:lvl5pPr marL="2023933" indent="0">
              <a:buNone/>
              <a:defRPr sz="996"/>
            </a:lvl5pPr>
            <a:lvl6pPr marL="2529916" indent="0">
              <a:buNone/>
              <a:defRPr sz="996"/>
            </a:lvl6pPr>
            <a:lvl7pPr marL="3035899" indent="0">
              <a:buNone/>
              <a:defRPr sz="996"/>
            </a:lvl7pPr>
            <a:lvl8pPr marL="3541883" indent="0">
              <a:buNone/>
              <a:defRPr sz="996"/>
            </a:lvl8pPr>
            <a:lvl9pPr marL="4047866" indent="0">
              <a:buNone/>
              <a:defRPr sz="996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FB306-2EC3-4ABF-AA99-7596EE78F1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627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398" y="-9371"/>
            <a:ext cx="10179120" cy="7608580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6698" y="674652"/>
            <a:ext cx="7046402" cy="146174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97" y="2391154"/>
            <a:ext cx="7046403" cy="42949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0212" y="6686056"/>
            <a:ext cx="759434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6698" y="6686056"/>
            <a:ext cx="5131821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4038" y="6686056"/>
            <a:ext cx="569064" cy="404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6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EAEFB306-2EC3-4ABF-AA99-7596EE78F1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126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  <p:sldLayoutId id="2147483940" r:id="rId12"/>
    <p:sldLayoutId id="2147483941" r:id="rId13"/>
    <p:sldLayoutId id="2147483942" r:id="rId14"/>
    <p:sldLayoutId id="2147483943" r:id="rId15"/>
    <p:sldLayoutId id="2147483944" r:id="rId16"/>
  </p:sldLayoutIdLst>
  <p:transition spd="med">
    <p:pull dir="r"/>
  </p:transition>
  <p:txStyles>
    <p:titleStyle>
      <a:lvl1pPr algn="l" defTabSz="505983" rtl="0" eaLnBrk="1" latinLnBrk="0" hangingPunct="1">
        <a:spcBef>
          <a:spcPct val="0"/>
        </a:spcBef>
        <a:buNone/>
        <a:defRPr sz="3984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9487" indent="-379487" algn="l" defTabSz="505983" rtl="0" eaLnBrk="1" latinLnBrk="0" hangingPunct="1">
        <a:spcBef>
          <a:spcPts val="11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22223" indent="-316240" algn="l" defTabSz="505983" rtl="0" eaLnBrk="1" latinLnBrk="0" hangingPunct="1">
        <a:spcBef>
          <a:spcPts val="11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7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4958" indent="-252992" algn="l" defTabSz="505983" rtl="0" eaLnBrk="1" latinLnBrk="0" hangingPunct="1">
        <a:spcBef>
          <a:spcPts val="11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70941" indent="-252992" algn="l" defTabSz="505983" rtl="0" eaLnBrk="1" latinLnBrk="0" hangingPunct="1">
        <a:spcBef>
          <a:spcPts val="11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76925" indent="-252992" algn="l" defTabSz="505983" rtl="0" eaLnBrk="1" latinLnBrk="0" hangingPunct="1">
        <a:spcBef>
          <a:spcPts val="11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82908" indent="-252992" algn="l" defTabSz="505983" rtl="0" eaLnBrk="1" latinLnBrk="0" hangingPunct="1">
        <a:spcBef>
          <a:spcPts val="11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88891" indent="-252992" algn="l" defTabSz="505983" rtl="0" eaLnBrk="1" latinLnBrk="0" hangingPunct="1">
        <a:spcBef>
          <a:spcPts val="11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94874" indent="-252992" algn="l" defTabSz="505983" rtl="0" eaLnBrk="1" latinLnBrk="0" hangingPunct="1">
        <a:spcBef>
          <a:spcPts val="11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300858" indent="-252992" algn="l" defTabSz="505983" rtl="0" eaLnBrk="1" latinLnBrk="0" hangingPunct="1">
        <a:spcBef>
          <a:spcPts val="110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5983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1pPr>
      <a:lvl2pPr marL="505983" algn="l" defTabSz="505983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2pPr>
      <a:lvl3pPr marL="1011966" algn="l" defTabSz="505983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3pPr>
      <a:lvl4pPr marL="1517950" algn="l" defTabSz="505983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4pPr>
      <a:lvl5pPr marL="2023933" algn="l" defTabSz="505983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5pPr>
      <a:lvl6pPr marL="2529916" algn="l" defTabSz="505983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6pPr>
      <a:lvl7pPr marL="3035899" algn="l" defTabSz="505983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7pPr>
      <a:lvl8pPr marL="3541883" algn="l" defTabSz="505983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8pPr>
      <a:lvl9pPr marL="4047866" algn="l" defTabSz="505983" rtl="0" eaLnBrk="1" latinLnBrk="0" hangingPunct="1">
        <a:defRPr sz="199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6">
            <a:extLst>
              <a:ext uri="{FF2B5EF4-FFF2-40B4-BE49-F238E27FC236}">
                <a16:creationId xmlns:a16="http://schemas.microsoft.com/office/drawing/2014/main" id="{F0E16621-CBE4-4B71-B21B-6E9E1CADD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717" y="194519"/>
            <a:ext cx="9094888" cy="914400"/>
          </a:xfrm>
        </p:spPr>
        <p:txBody>
          <a:bodyPr>
            <a:normAutofit/>
          </a:bodyPr>
          <a:lstStyle/>
          <a:p>
            <a:r>
              <a:rPr lang="tr-TR" b="1" dirty="0">
                <a:latin typeface="Constantia" panose="02030602050306030303" pitchFamily="18" charset="0"/>
              </a:rPr>
              <a:t>İletişim Prensipleri</a:t>
            </a:r>
          </a:p>
        </p:txBody>
      </p:sp>
      <p:sp>
        <p:nvSpPr>
          <p:cNvPr id="4" name="6 Metin kutusu">
            <a:extLst>
              <a:ext uri="{FF2B5EF4-FFF2-40B4-BE49-F238E27FC236}">
                <a16:creationId xmlns:a16="http://schemas.microsoft.com/office/drawing/2014/main" id="{EE511B8E-7033-415A-BD87-FE4784981284}"/>
              </a:ext>
            </a:extLst>
          </p:cNvPr>
          <p:cNvSpPr txBox="1"/>
          <p:nvPr/>
        </p:nvSpPr>
        <p:spPr>
          <a:xfrm>
            <a:off x="394717" y="1562671"/>
            <a:ext cx="928903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000" dirty="0"/>
          </a:p>
          <a:p>
            <a:pPr marL="342900" indent="-342900">
              <a:buFont typeface="+mj-lt"/>
              <a:buAutoNum type="arabicPeriod"/>
            </a:pPr>
            <a:r>
              <a:rPr lang="tr-TR" sz="2200" i="1" dirty="0"/>
              <a:t>TAMLIK PRENSİBİ – HER İNSAN TAMDIR – HİÇBİRŞEY YANLIŞ DEĞİLDİR.</a:t>
            </a:r>
          </a:p>
          <a:p>
            <a:pPr marL="342900" indent="-342900">
              <a:buFont typeface="+mj-lt"/>
              <a:buAutoNum type="arabicPeriod"/>
            </a:pPr>
            <a:r>
              <a:rPr lang="tr-TR" sz="2200" i="1" dirty="0"/>
              <a:t>HER İNSAN GEREKSİNİM DUYDUĞU TÜM KAYNAKLARA SAHİPTİR. </a:t>
            </a:r>
          </a:p>
          <a:p>
            <a:pPr marL="342900" indent="-342900">
              <a:buFont typeface="+mj-lt"/>
              <a:buAutoNum type="arabicPeriod"/>
            </a:pPr>
            <a:r>
              <a:rPr lang="tr-TR" sz="2200" i="1" dirty="0"/>
              <a:t>HER DAVRANIŞIN ALTINDA POZİTİF BİR NİYET VARDIR. </a:t>
            </a:r>
          </a:p>
          <a:p>
            <a:pPr marL="342900" indent="-342900">
              <a:buFont typeface="+mj-lt"/>
              <a:buAutoNum type="arabicPeriod"/>
            </a:pPr>
            <a:r>
              <a:rPr lang="tr-TR" sz="2200" i="1" dirty="0"/>
              <a:t>HER İNSAN O ANDA VAR OLAN EN İYİ SEÇİMİ YAPAR. </a:t>
            </a:r>
          </a:p>
          <a:p>
            <a:pPr marL="342900" indent="-342900">
              <a:buFont typeface="+mj-lt"/>
              <a:buAutoNum type="arabicPeriod"/>
            </a:pPr>
            <a:r>
              <a:rPr lang="tr-TR" sz="2200" i="1" dirty="0"/>
              <a:t>DEĞİŞİM SADECE MÜMKÜN DEĞİL AYNI ZAMANDA KAÇINILMAZDIR.</a:t>
            </a:r>
          </a:p>
          <a:p>
            <a:pPr marL="342900" indent="-342900"/>
            <a:endParaRPr lang="tr-TR" sz="2200" i="1" dirty="0"/>
          </a:p>
          <a:p>
            <a:pPr marL="342900" indent="-342900"/>
            <a:r>
              <a:rPr lang="tr-TR" sz="2200" i="1" dirty="0"/>
              <a:t>DR. Milton ERİCKSON </a:t>
            </a:r>
          </a:p>
          <a:p>
            <a:pPr marL="342900" indent="-342900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582005"/>
      </p:ext>
    </p:extLst>
  </p:cSld>
  <p:clrMapOvr>
    <a:masterClrMapping/>
  </p:clrMapOvr>
  <p:transition spd="med"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72300" y="194519"/>
            <a:ext cx="7046402" cy="1461747"/>
          </a:xfrm>
        </p:spPr>
        <p:txBody>
          <a:bodyPr/>
          <a:lstStyle/>
          <a:p>
            <a:r>
              <a:rPr lang="tr-TR" b="1" dirty="0">
                <a:latin typeface="Constantia" panose="02030602050306030303" pitchFamily="18" charset="0"/>
              </a:rPr>
              <a:t>Başarının 8 Sırrı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BE58CB8-2990-48A7-9908-1E0F369D64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300" y="1130624"/>
            <a:ext cx="7355265" cy="54852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82664417"/>
      </p:ext>
    </p:extLst>
  </p:cSld>
  <p:clrMapOvr>
    <a:masterClrMapping/>
  </p:clrMapOvr>
  <p:transition spd="med">
    <p:pull dir="r"/>
  </p:transition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4100</TotalTime>
  <Words>55</Words>
  <Application>Microsoft Office PowerPoint</Application>
  <PresentationFormat>Özel</PresentationFormat>
  <Paragraphs>10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8" baseType="lpstr">
      <vt:lpstr>Arial</vt:lpstr>
      <vt:lpstr>Calibri</vt:lpstr>
      <vt:lpstr>Constantia</vt:lpstr>
      <vt:lpstr>Trebuchet MS</vt:lpstr>
      <vt:lpstr>Wingdings 3</vt:lpstr>
      <vt:lpstr>Yüzeyler</vt:lpstr>
      <vt:lpstr>İletişim Prensipleri</vt:lpstr>
      <vt:lpstr>Başarının 8 Sırrı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Ahmet Doğan</dc:creator>
  <cp:lastModifiedBy>Yasemin Akyabag</cp:lastModifiedBy>
  <cp:revision>287</cp:revision>
  <dcterms:created xsi:type="dcterms:W3CDTF">2009-11-16T20:34:53Z</dcterms:created>
  <dcterms:modified xsi:type="dcterms:W3CDTF">2018-03-05T19:10:08Z</dcterms:modified>
</cp:coreProperties>
</file>