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E5536-2F87-4AE0-A485-792979E9D64B}" type="datetimeFigureOut">
              <a:rPr lang="tr-TR" smtClean="0"/>
              <a:t>01.12.2017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4A5F4-5AAC-4DD3-91CE-FBB96402CF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402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4A5F4-5AAC-4DD3-91CE-FBB96402CFC1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403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openDmn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kış Çizelgesi: İşlem 3"/>
          <p:cNvSpPr/>
          <p:nvPr/>
        </p:nvSpPr>
        <p:spPr>
          <a:xfrm>
            <a:off x="1461077" y="260648"/>
            <a:ext cx="5980835" cy="720080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  <a:ln/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/>
            </a:sp3d>
          </a:bodyPr>
          <a:lstStyle/>
          <a:p>
            <a:pPr algn="ctr"/>
            <a:r>
              <a:rPr lang="tr-T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GÜVENLİK  MÜDÜRLÜĞÜ</a:t>
            </a:r>
            <a:endParaRPr lang="tr-T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383647" y="1124744"/>
            <a:ext cx="2163486" cy="504055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KOORDİNATÖR</a:t>
            </a:r>
            <a:endParaRPr lang="tr-T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kış Çizelgesi: İşlem 6"/>
          <p:cNvSpPr/>
          <p:nvPr/>
        </p:nvSpPr>
        <p:spPr>
          <a:xfrm>
            <a:off x="3383647" y="1772816"/>
            <a:ext cx="2163486" cy="504056"/>
          </a:xfrm>
          <a:prstGeom prst="flowChartProcess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GÜVENLİK AMİRİ</a:t>
            </a:r>
            <a:endParaRPr lang="tr-TR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063085" y="3068960"/>
            <a:ext cx="1564698" cy="576064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FAKÜLTELER</a:t>
            </a:r>
          </a:p>
          <a:p>
            <a:pPr algn="ctr"/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ŞEFİ</a:t>
            </a:r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3543833" y="5517232"/>
            <a:ext cx="1625630" cy="5040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BEKÇİLER</a:t>
            </a:r>
            <a:endParaRPr lang="tr-T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Dikdörtgen 48"/>
          <p:cNvSpPr/>
          <p:nvPr/>
        </p:nvSpPr>
        <p:spPr>
          <a:xfrm>
            <a:off x="3560181" y="4725145"/>
            <a:ext cx="1609284" cy="5040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GÜVENLİK GÖREVLİLERİ</a:t>
            </a:r>
            <a:endParaRPr lang="tr-T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Dikdörtgen 35"/>
          <p:cNvSpPr/>
          <p:nvPr/>
        </p:nvSpPr>
        <p:spPr>
          <a:xfrm>
            <a:off x="2764384" y="3068960"/>
            <a:ext cx="1591591" cy="576064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REKTÖRLÜK</a:t>
            </a:r>
          </a:p>
          <a:p>
            <a:pPr algn="ctr"/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ŞEFİ</a:t>
            </a:r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Dikdörtgen 36"/>
          <p:cNvSpPr/>
          <p:nvPr/>
        </p:nvSpPr>
        <p:spPr>
          <a:xfrm>
            <a:off x="6012160" y="3068960"/>
            <a:ext cx="1584175" cy="576064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GİM</a:t>
            </a:r>
            <a:endParaRPr lang="tr-TR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ŞEFİ</a:t>
            </a:r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Dikdörtgen 41"/>
          <p:cNvSpPr/>
          <p:nvPr/>
        </p:nvSpPr>
        <p:spPr>
          <a:xfrm>
            <a:off x="1063085" y="3861049"/>
            <a:ext cx="1564697" cy="5040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VARDİYA ŞEFİ</a:t>
            </a:r>
            <a:endParaRPr lang="tr-T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Dikdörtgen 44"/>
          <p:cNvSpPr/>
          <p:nvPr/>
        </p:nvSpPr>
        <p:spPr>
          <a:xfrm>
            <a:off x="2764385" y="3861050"/>
            <a:ext cx="1591590" cy="504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VARDİYA ŞEFİ</a:t>
            </a:r>
            <a:endParaRPr lang="tr-T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Dikdörtgen 45"/>
          <p:cNvSpPr/>
          <p:nvPr/>
        </p:nvSpPr>
        <p:spPr>
          <a:xfrm>
            <a:off x="4465390" y="3861051"/>
            <a:ext cx="1422043" cy="50405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VARDİYA ŞEFİ</a:t>
            </a:r>
            <a:endParaRPr lang="tr-T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Dikdörtgen 47"/>
          <p:cNvSpPr/>
          <p:nvPr/>
        </p:nvSpPr>
        <p:spPr>
          <a:xfrm>
            <a:off x="6012161" y="3861051"/>
            <a:ext cx="1584174" cy="50405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VARDİYA ŞEFİ</a:t>
            </a:r>
            <a:endParaRPr lang="tr-T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Dikdörtgen 55"/>
          <p:cNvSpPr/>
          <p:nvPr/>
        </p:nvSpPr>
        <p:spPr>
          <a:xfrm>
            <a:off x="4451494" y="3068960"/>
            <a:ext cx="1435940" cy="576064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HASTANE</a:t>
            </a:r>
            <a:endParaRPr lang="tr-TR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ŞEFİ</a:t>
            </a:r>
          </a:p>
          <a:p>
            <a:pPr algn="ctr"/>
            <a:endParaRPr lang="tr-TR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Akış Çizelgesi: İşlem 61"/>
          <p:cNvSpPr/>
          <p:nvPr/>
        </p:nvSpPr>
        <p:spPr>
          <a:xfrm>
            <a:off x="3406509" y="2492896"/>
            <a:ext cx="2140624" cy="432048"/>
          </a:xfrm>
          <a:prstGeom prst="flowChartProcess">
            <a:avLst/>
          </a:prstGeom>
          <a:solidFill>
            <a:srgbClr val="0070C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SEKRETERLİK</a:t>
            </a:r>
            <a:endParaRPr lang="tr-TR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9230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26</Words>
  <Application>Microsoft Office PowerPoint</Application>
  <PresentationFormat>Ekran Gösterisi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GÜLBEK</dc:creator>
  <cp:lastModifiedBy>GÜLBEK</cp:lastModifiedBy>
  <cp:revision>35</cp:revision>
  <dcterms:created xsi:type="dcterms:W3CDTF">2014-07-18T16:07:27Z</dcterms:created>
  <dcterms:modified xsi:type="dcterms:W3CDTF">2017-12-01T08:11:54Z</dcterms:modified>
</cp:coreProperties>
</file>