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 Görkem Mergen" initials="DGM" lastIdx="1" clrIdx="0">
    <p:extLst>
      <p:ext uri="{19B8F6BF-5375-455C-9EA6-DF929625EA0E}">
        <p15:presenceInfo xmlns:p15="http://schemas.microsoft.com/office/powerpoint/2012/main" userId="Dr Görkem Merg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12T15:05:38.382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012DFDB-A9E9-4C20-BB37-38BA28666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C90878D-2EBC-441E-AD9E-00CA5B279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AB16814-2FA9-4020-8975-34D40FB84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4C9B-8AE1-4C5A-A18D-296AAD8B1DC8}" type="datetimeFigureOut">
              <a:rPr lang="tr-TR" smtClean="0"/>
              <a:t>12.07.2017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0AF34D-3522-4285-A703-DC3C93D0D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6F125B1-8668-47EC-A365-EAE47BAD6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FBE9-D389-45B1-BC9E-6EAA9C8A57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776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74E02C7-24A2-4CEE-A060-97C8C3CE0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8DC9093-D581-4E72-8EE1-222B03DC9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42B758A-FBD8-4C65-BC3B-0FBD8010B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4C9B-8AE1-4C5A-A18D-296AAD8B1DC8}" type="datetimeFigureOut">
              <a:rPr lang="tr-TR" smtClean="0"/>
              <a:t>12.07.2017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400EA8E-CF74-4559-BFEC-F666B0E91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D73CE24-6556-4BD1-9CF5-CD1F54C4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FBE9-D389-45B1-BC9E-6EAA9C8A57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394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C63FC582-253E-4579-8375-937A7639C3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CBA3F7F-BD0F-4EAD-AB68-B6F20A1A5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D85C665-8AE9-470D-8747-51A32FEBA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4C9B-8AE1-4C5A-A18D-296AAD8B1DC8}" type="datetimeFigureOut">
              <a:rPr lang="tr-TR" smtClean="0"/>
              <a:t>12.07.2017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DF23BF7-8E05-4612-81BA-CD65C2470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A13234A-8E62-4EEF-BE70-1F20D0DB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FBE9-D389-45B1-BC9E-6EAA9C8A57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321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916982D-1DEF-4D33-8AAA-E8A08143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87501F-7FB6-4480-B55D-E4ECFBA8B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72F2239-3000-4DAB-A924-18C8837D6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4C9B-8AE1-4C5A-A18D-296AAD8B1DC8}" type="datetimeFigureOut">
              <a:rPr lang="tr-TR" smtClean="0"/>
              <a:t>12.07.2017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3050FD8-734D-4B14-A4B0-BCEB96BC6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28B8199-86E8-440C-A871-A6F75FAD2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FBE9-D389-45B1-BC9E-6EAA9C8A57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214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CB77122-F486-4AB0-92D2-6A5A7BFB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18866FD-79F6-4119-BD0D-47A7886CB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C0A08EE-C65C-4F27-A5B0-E16FAC4F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4C9B-8AE1-4C5A-A18D-296AAD8B1DC8}" type="datetimeFigureOut">
              <a:rPr lang="tr-TR" smtClean="0"/>
              <a:t>12.07.2017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A3A9486-7703-450E-80CF-4A2048621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52BEB01-3496-4188-817C-CFE408FF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FBE9-D389-45B1-BC9E-6EAA9C8A57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720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136B8FC-171F-4F53-9FF1-DFF708048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FCCE6F8-58AB-4509-ADA0-FB94AD0A67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373D96E-2726-466E-B31C-79C08D614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4CC525C-BD47-4C41-8105-A2F87248B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4C9B-8AE1-4C5A-A18D-296AAD8B1DC8}" type="datetimeFigureOut">
              <a:rPr lang="tr-TR" smtClean="0"/>
              <a:t>12.07.2017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77138B3-090A-48B0-A106-3F0E5C5D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D272CBD-8D2B-4F93-8DAF-08380508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FBE9-D389-45B1-BC9E-6EAA9C8A57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3705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2661682-DEC0-419E-BD4A-419C81667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B07CEBB-BE28-4C63-9F60-AAE8C8D99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B402E96-FD0E-4B45-B8A8-18CDB5978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AF2DDB5-31F0-41DF-8F7D-01F32721F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1D5D521-4B70-4C34-962B-10C5641256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5E9F57C-1934-48AF-AB40-24B06C6A1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4C9B-8AE1-4C5A-A18D-296AAD8B1DC8}" type="datetimeFigureOut">
              <a:rPr lang="tr-TR" smtClean="0"/>
              <a:t>12.07.2017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0FC2784-D6EC-4B57-9B2E-D4FFF9C27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15DD83F-6A10-4B3B-895B-5BD5269EC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FBE9-D389-45B1-BC9E-6EAA9C8A57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442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C92916B-2837-4B3B-BD9D-DA5684D53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4C9F973-7AEA-45D3-A9FB-E55A4939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4C9B-8AE1-4C5A-A18D-296AAD8B1DC8}" type="datetimeFigureOut">
              <a:rPr lang="tr-TR" smtClean="0"/>
              <a:t>12.07.2017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08BBDD4-8491-4DDA-9593-EA0C813E5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A04816F-0D59-424E-B973-7354B5BB0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FBE9-D389-45B1-BC9E-6EAA9C8A57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6816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E00A5E7-63CB-409D-B97B-BA6F0752E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4C9B-8AE1-4C5A-A18D-296AAD8B1DC8}" type="datetimeFigureOut">
              <a:rPr lang="tr-TR" smtClean="0"/>
              <a:t>12.07.2017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E84A46C-659B-40DC-9B73-18BC1940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3732D8D-5072-40DB-A3F8-81EF8D24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FBE9-D389-45B1-BC9E-6EAA9C8A57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756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15159EB-CBE7-47F8-B426-3770F6C0B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D7B86E-F119-4C20-897A-AD27C58FD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2F62DDC-91A6-459F-B05F-3D6045673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10EAB91-FFFE-4D65-ABED-700DA6737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4C9B-8AE1-4C5A-A18D-296AAD8B1DC8}" type="datetimeFigureOut">
              <a:rPr lang="tr-TR" smtClean="0"/>
              <a:t>12.07.2017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BB09526-F52C-497C-8175-B3FA310E5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DDE0E56-C27B-44C2-95B7-C5E1F7FF7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FBE9-D389-45B1-BC9E-6EAA9C8A57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885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B051F2A-543F-4EBA-A132-9AAA821BA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7F6A5DA-60C5-4326-AD55-C51FB88200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F953DE1-029E-4D4A-88A3-43699082A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24B535D-AD90-4F6B-BBA0-A0CD0C993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4C9B-8AE1-4C5A-A18D-296AAD8B1DC8}" type="datetimeFigureOut">
              <a:rPr lang="tr-TR" smtClean="0"/>
              <a:t>12.07.2017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9283687-0C41-4215-BEB2-E97D2C96F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CACBFD1-1B0D-4FB7-8B91-4832648B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FBE9-D389-45B1-BC9E-6EAA9C8A57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579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C7B8595-E2F5-4B1B-8BB7-873C04E62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03EC256-FF56-478E-AAE3-161677A6D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4BFB64F-1ED3-4816-A6E9-B2A125F02E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54C9B-8AE1-4C5A-A18D-296AAD8B1DC8}" type="datetimeFigureOut">
              <a:rPr lang="tr-TR" smtClean="0"/>
              <a:t>12.07.2017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3DEFA11-4909-445C-A988-C627C25A3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7A4FB78-2531-44E5-858F-B761EA4E3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6FBE9-D389-45B1-BC9E-6EAA9C8A57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758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B4451F9-2C08-4D7D-929E-899E9269A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837" y="361951"/>
            <a:ext cx="11758163" cy="709204"/>
          </a:xfrm>
        </p:spPr>
        <p:txBody>
          <a:bodyPr>
            <a:normAutofit/>
          </a:bodyPr>
          <a:lstStyle/>
          <a:p>
            <a:r>
              <a:rPr lang="tr-TR" sz="4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Almanhal</a:t>
            </a:r>
            <a:r>
              <a:rPr lang="tr-TR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Platformu  Kişisel hesap oluşturma Kılavuzu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E57B407-62FB-4363-BA62-7CF02FBCB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477" y="1205390"/>
            <a:ext cx="7586213" cy="5183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çıklama Balonu: Vurgu Çubuğuyla Bükülü Çizgi 5">
            <a:extLst>
              <a:ext uri="{FF2B5EF4-FFF2-40B4-BE49-F238E27FC236}">
                <a16:creationId xmlns:a16="http://schemas.microsoft.com/office/drawing/2014/main" id="{9DBF457D-3DAD-4359-831D-A1780B6BD3E2}"/>
              </a:ext>
            </a:extLst>
          </p:cNvPr>
          <p:cNvSpPr/>
          <p:nvPr/>
        </p:nvSpPr>
        <p:spPr>
          <a:xfrm>
            <a:off x="8858069" y="1621951"/>
            <a:ext cx="2815771" cy="836769"/>
          </a:xfrm>
          <a:prstGeom prst="accentCallout2">
            <a:avLst>
              <a:gd name="adj1" fmla="val 62652"/>
              <a:gd name="adj2" fmla="val 616"/>
              <a:gd name="adj3" fmla="val 18750"/>
              <a:gd name="adj4" fmla="val -16667"/>
              <a:gd name="adj5" fmla="val 29732"/>
              <a:gd name="adj6" fmla="val -200672"/>
            </a:avLst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Kurumunuzun ismini </a:t>
            </a:r>
          </a:p>
          <a:p>
            <a:pPr algn="ctr"/>
            <a:r>
              <a:rPr lang="tr-TR" dirty="0">
                <a:solidFill>
                  <a:schemeClr val="tx1"/>
                </a:solidFill>
              </a:rPr>
              <a:t>kontrol ederek </a:t>
            </a:r>
            <a:r>
              <a:rPr lang="tr-TR" dirty="0" err="1">
                <a:solidFill>
                  <a:schemeClr val="tx1"/>
                </a:solidFill>
              </a:rPr>
              <a:t>erişiminz</a:t>
            </a:r>
            <a:r>
              <a:rPr lang="tr-TR" dirty="0">
                <a:solidFill>
                  <a:schemeClr val="tx1"/>
                </a:solidFill>
              </a:rPr>
              <a:t> olduğundan emin olunuz</a:t>
            </a:r>
          </a:p>
        </p:txBody>
      </p:sp>
      <p:sp>
        <p:nvSpPr>
          <p:cNvPr id="7" name="Açıklama Balonu: Vurgu Çubuğuyla Bükülü Çizgi 6">
            <a:extLst>
              <a:ext uri="{FF2B5EF4-FFF2-40B4-BE49-F238E27FC236}">
                <a16:creationId xmlns:a16="http://schemas.microsoft.com/office/drawing/2014/main" id="{1EFA2F31-43A2-4501-98E7-DF91EFC6269D}"/>
              </a:ext>
            </a:extLst>
          </p:cNvPr>
          <p:cNvSpPr/>
          <p:nvPr/>
        </p:nvSpPr>
        <p:spPr>
          <a:xfrm>
            <a:off x="8858069" y="3159760"/>
            <a:ext cx="3130731" cy="1117599"/>
          </a:xfrm>
          <a:prstGeom prst="accentCallout2">
            <a:avLst>
              <a:gd name="adj1" fmla="val 62652"/>
              <a:gd name="adj2" fmla="val 616"/>
              <a:gd name="adj3" fmla="val 43034"/>
              <a:gd name="adj4" fmla="val -15585"/>
              <a:gd name="adj5" fmla="val 39765"/>
              <a:gd name="adj6" fmla="val -18333"/>
            </a:avLst>
          </a:prstGeom>
          <a:noFill/>
          <a:ln w="44450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Platform üzerinde kişisel kitaplığınızı oluşturabilmek için «</a:t>
            </a:r>
            <a:r>
              <a:rPr lang="tr-TR" b="1" dirty="0">
                <a:solidFill>
                  <a:schemeClr val="accent1"/>
                </a:solidFill>
              </a:rPr>
              <a:t>Yeni hesap oluştur</a:t>
            </a:r>
            <a:r>
              <a:rPr lang="tr-TR" dirty="0">
                <a:solidFill>
                  <a:schemeClr val="tx1"/>
                </a:solidFill>
              </a:rPr>
              <a:t>» linkine tıklayınız</a:t>
            </a:r>
          </a:p>
        </p:txBody>
      </p:sp>
    </p:spTree>
    <p:extLst>
      <p:ext uri="{BB962C8B-B14F-4D97-AF65-F5344CB8AC3E}">
        <p14:creationId xmlns:p14="http://schemas.microsoft.com/office/powerpoint/2010/main" val="587020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FFB2618-9ACA-49B4-B251-6F19ABD8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830" y="1142047"/>
            <a:ext cx="7556135" cy="5167312"/>
          </a:xfrm>
          <a:prstGeom prst="rect">
            <a:avLst/>
          </a:prstGeom>
        </p:spPr>
      </p:pic>
      <p:sp>
        <p:nvSpPr>
          <p:cNvPr id="5" name="Açıklama Balonu: Vurgu Çubuğuyla Bükülü Çizgi 4">
            <a:extLst>
              <a:ext uri="{FF2B5EF4-FFF2-40B4-BE49-F238E27FC236}">
                <a16:creationId xmlns:a16="http://schemas.microsoft.com/office/drawing/2014/main" id="{55E44227-770A-4238-8838-A94F18F626DA}"/>
              </a:ext>
            </a:extLst>
          </p:cNvPr>
          <p:cNvSpPr/>
          <p:nvPr/>
        </p:nvSpPr>
        <p:spPr>
          <a:xfrm>
            <a:off x="8823235" y="1688012"/>
            <a:ext cx="3130731" cy="1117599"/>
          </a:xfrm>
          <a:prstGeom prst="accentCallout2">
            <a:avLst>
              <a:gd name="adj1" fmla="val 62652"/>
              <a:gd name="adj2" fmla="val 616"/>
              <a:gd name="adj3" fmla="val 43034"/>
              <a:gd name="adj4" fmla="val -15585"/>
              <a:gd name="adj5" fmla="val 45219"/>
              <a:gd name="adj6" fmla="val -83980"/>
            </a:avLst>
          </a:prstGeom>
          <a:noFill/>
          <a:ln w="44450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Kayıt sayfasındaki formda ilgili alanları doldurarak «</a:t>
            </a:r>
            <a:r>
              <a:rPr lang="tr-TR" b="1" dirty="0">
                <a:solidFill>
                  <a:schemeClr val="accent1"/>
                </a:solidFill>
              </a:rPr>
              <a:t>Kaydet</a:t>
            </a:r>
            <a:r>
              <a:rPr lang="tr-TR" dirty="0">
                <a:solidFill>
                  <a:schemeClr val="tx1"/>
                </a:solidFill>
              </a:rPr>
              <a:t>» butonuna basınız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B5AE17C-162A-42BF-ABF3-1A6A1E9CC9FC}"/>
              </a:ext>
            </a:extLst>
          </p:cNvPr>
          <p:cNvSpPr/>
          <p:nvPr/>
        </p:nvSpPr>
        <p:spPr>
          <a:xfrm>
            <a:off x="3082834" y="3936274"/>
            <a:ext cx="505097" cy="322217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3025C16-E108-4041-9937-8CCAEE2D0B96}"/>
              </a:ext>
            </a:extLst>
          </p:cNvPr>
          <p:cNvSpPr txBox="1"/>
          <p:nvPr/>
        </p:nvSpPr>
        <p:spPr>
          <a:xfrm>
            <a:off x="8975634" y="3624330"/>
            <a:ext cx="2978332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/>
              <a:t>E-posta hesabınıza gelen aktivasyon linkine tıklayarak, </a:t>
            </a:r>
            <a:r>
              <a:rPr lang="tr-TR" dirty="0" err="1"/>
              <a:t>Almanhal</a:t>
            </a:r>
            <a:r>
              <a:rPr lang="tr-TR" dirty="0"/>
              <a:t> Platformu kişisel  hesabınızı kullanmaya başlayabilirsiniz</a:t>
            </a:r>
          </a:p>
        </p:txBody>
      </p:sp>
    </p:spTree>
    <p:extLst>
      <p:ext uri="{BB962C8B-B14F-4D97-AF65-F5344CB8AC3E}">
        <p14:creationId xmlns:p14="http://schemas.microsoft.com/office/powerpoint/2010/main" val="573189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51</Words>
  <Application>Microsoft Office PowerPoint</Application>
  <PresentationFormat>Geniş ekran</PresentationFormat>
  <Paragraphs>6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Teması</vt:lpstr>
      <vt:lpstr>Almanhal Platformu  Kişisel hesap oluşturma Kılavuzu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Almanhal Platformu  Kişisel hesap oluşturma Kılavuzu</dc:title>
  <dc:creator>Dr Görkem Mergen</dc:creator>
  <cp:lastModifiedBy>Dr Görkem Mergen</cp:lastModifiedBy>
  <cp:revision>4</cp:revision>
  <dcterms:created xsi:type="dcterms:W3CDTF">2017-07-12T12:03:43Z</dcterms:created>
  <dcterms:modified xsi:type="dcterms:W3CDTF">2017-07-12T12:30:30Z</dcterms:modified>
</cp:coreProperties>
</file>