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8000663" cy="25199975"/>
  <p:notesSz cx="6858000" cy="9144000"/>
  <p:defaultTextStyle>
    <a:defPPr>
      <a:defRPr lang="tr-TR"/>
    </a:defPPr>
    <a:lvl1pPr marL="0" algn="l" defTabSz="2468571" rtl="0" eaLnBrk="1" latinLnBrk="0" hangingPunct="1">
      <a:defRPr sz="4879" kern="1200">
        <a:solidFill>
          <a:schemeClr val="tx1"/>
        </a:solidFill>
        <a:latin typeface="+mn-lt"/>
        <a:ea typeface="+mn-ea"/>
        <a:cs typeface="+mn-cs"/>
      </a:defRPr>
    </a:lvl1pPr>
    <a:lvl2pPr marL="1234286" algn="l" defTabSz="2468571" rtl="0" eaLnBrk="1" latinLnBrk="0" hangingPunct="1">
      <a:defRPr sz="4879" kern="1200">
        <a:solidFill>
          <a:schemeClr val="tx1"/>
        </a:solidFill>
        <a:latin typeface="+mn-lt"/>
        <a:ea typeface="+mn-ea"/>
        <a:cs typeface="+mn-cs"/>
      </a:defRPr>
    </a:lvl2pPr>
    <a:lvl3pPr marL="2468571" algn="l" defTabSz="2468571" rtl="0" eaLnBrk="1" latinLnBrk="0" hangingPunct="1">
      <a:defRPr sz="4879" kern="1200">
        <a:solidFill>
          <a:schemeClr val="tx1"/>
        </a:solidFill>
        <a:latin typeface="+mn-lt"/>
        <a:ea typeface="+mn-ea"/>
        <a:cs typeface="+mn-cs"/>
      </a:defRPr>
    </a:lvl3pPr>
    <a:lvl4pPr marL="3702857" algn="l" defTabSz="2468571" rtl="0" eaLnBrk="1" latinLnBrk="0" hangingPunct="1">
      <a:defRPr sz="4879" kern="1200">
        <a:solidFill>
          <a:schemeClr val="tx1"/>
        </a:solidFill>
        <a:latin typeface="+mn-lt"/>
        <a:ea typeface="+mn-ea"/>
        <a:cs typeface="+mn-cs"/>
      </a:defRPr>
    </a:lvl4pPr>
    <a:lvl5pPr marL="4937143" algn="l" defTabSz="2468571" rtl="0" eaLnBrk="1" latinLnBrk="0" hangingPunct="1">
      <a:defRPr sz="4879" kern="1200">
        <a:solidFill>
          <a:schemeClr val="tx1"/>
        </a:solidFill>
        <a:latin typeface="+mn-lt"/>
        <a:ea typeface="+mn-ea"/>
        <a:cs typeface="+mn-cs"/>
      </a:defRPr>
    </a:lvl5pPr>
    <a:lvl6pPr marL="6171428" algn="l" defTabSz="2468571" rtl="0" eaLnBrk="1" latinLnBrk="0" hangingPunct="1">
      <a:defRPr sz="4879" kern="1200">
        <a:solidFill>
          <a:schemeClr val="tx1"/>
        </a:solidFill>
        <a:latin typeface="+mn-lt"/>
        <a:ea typeface="+mn-ea"/>
        <a:cs typeface="+mn-cs"/>
      </a:defRPr>
    </a:lvl6pPr>
    <a:lvl7pPr marL="7405714" algn="l" defTabSz="2468571" rtl="0" eaLnBrk="1" latinLnBrk="0" hangingPunct="1">
      <a:defRPr sz="4879" kern="1200">
        <a:solidFill>
          <a:schemeClr val="tx1"/>
        </a:solidFill>
        <a:latin typeface="+mn-lt"/>
        <a:ea typeface="+mn-ea"/>
        <a:cs typeface="+mn-cs"/>
      </a:defRPr>
    </a:lvl7pPr>
    <a:lvl8pPr marL="8640000" algn="l" defTabSz="2468571" rtl="0" eaLnBrk="1" latinLnBrk="0" hangingPunct="1">
      <a:defRPr sz="4879" kern="1200">
        <a:solidFill>
          <a:schemeClr val="tx1"/>
        </a:solidFill>
        <a:latin typeface="+mn-lt"/>
        <a:ea typeface="+mn-ea"/>
        <a:cs typeface="+mn-cs"/>
      </a:defRPr>
    </a:lvl8pPr>
    <a:lvl9pPr marL="9874286" algn="l" defTabSz="2468571" rtl="0" eaLnBrk="1" latinLnBrk="0" hangingPunct="1">
      <a:defRPr sz="487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7" userDrawn="1">
          <p15:clr>
            <a:srgbClr val="A4A3A4"/>
          </p15:clr>
        </p15:guide>
        <p15:guide id="2" pos="56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2076" y="20"/>
      </p:cViewPr>
      <p:guideLst>
        <p:guide orient="horz" pos="7937"/>
        <p:guide pos="56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1C716-EB30-41F9-9857-347BEC1A254A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EFD6E-A931-4094-B75F-88E7984562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746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57E0F-0BF2-478D-9F62-60B80EB13B01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685800"/>
            <a:ext cx="2447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12353-1B42-4E58-8C1B-56A5860620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9067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3142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1pPr>
    <a:lvl2pPr marL="365714" algn="l" defTabSz="73142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2pPr>
    <a:lvl3pPr marL="731429" algn="l" defTabSz="73142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3pPr>
    <a:lvl4pPr marL="1097143" algn="l" defTabSz="73142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4pPr>
    <a:lvl5pPr marL="1462857" algn="l" defTabSz="73142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5pPr>
    <a:lvl6pPr marL="1828571" algn="l" defTabSz="73142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6pPr>
    <a:lvl7pPr marL="2194286" algn="l" defTabSz="73142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7pPr>
    <a:lvl8pPr marL="2560000" algn="l" defTabSz="73142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8pPr>
    <a:lvl9pPr marL="2925714" algn="l" defTabSz="731429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2205038" y="685800"/>
            <a:ext cx="2447925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12353-1B42-4E58-8C1B-56A58606208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5892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50050" y="7828328"/>
            <a:ext cx="15300564" cy="5401661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700100" y="14279986"/>
            <a:ext cx="12600464" cy="643999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00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0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00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80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000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2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400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6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A671-83BE-4972-B295-078B7415DAF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D638-DDD9-4562-917E-247EADE868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806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A671-83BE-4972-B295-078B7415DAF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D638-DDD9-4562-917E-247EADE868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290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13050480" y="1009169"/>
            <a:ext cx="4050150" cy="2150164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00033" y="1009169"/>
            <a:ext cx="11850437" cy="2150164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A671-83BE-4972-B295-078B7415DAF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D638-DDD9-4562-917E-247EADE868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70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A671-83BE-4972-B295-078B7415DAF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D638-DDD9-4562-917E-247EADE868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079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1928" y="16193319"/>
            <a:ext cx="15300564" cy="5004995"/>
          </a:xfrm>
        </p:spPr>
        <p:txBody>
          <a:bodyPr anchor="t"/>
          <a:lstStyle>
            <a:lvl1pPr algn="l">
              <a:defRPr sz="10499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21928" y="10680826"/>
            <a:ext cx="15300564" cy="5512493"/>
          </a:xfrm>
        </p:spPr>
        <p:txBody>
          <a:bodyPr anchor="b"/>
          <a:lstStyle>
            <a:lvl1pPr marL="0" indent="0">
              <a:buNone/>
              <a:defRPr sz="5288">
                <a:solidFill>
                  <a:schemeClr val="tx1">
                    <a:tint val="75000"/>
                  </a:schemeClr>
                </a:solidFill>
              </a:defRPr>
            </a:lvl1pPr>
            <a:lvl2pPr marL="1200030" indent="0">
              <a:buNone/>
              <a:defRPr sz="4744">
                <a:solidFill>
                  <a:schemeClr val="tx1">
                    <a:tint val="75000"/>
                  </a:schemeClr>
                </a:solidFill>
              </a:defRPr>
            </a:lvl2pPr>
            <a:lvl3pPr marL="240006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3pPr>
            <a:lvl4pPr marL="3600090" indent="0">
              <a:buNone/>
              <a:defRPr sz="3655">
                <a:solidFill>
                  <a:schemeClr val="tx1">
                    <a:tint val="75000"/>
                  </a:schemeClr>
                </a:solidFill>
              </a:defRPr>
            </a:lvl4pPr>
            <a:lvl5pPr marL="4800120" indent="0">
              <a:buNone/>
              <a:defRPr sz="3655">
                <a:solidFill>
                  <a:schemeClr val="tx1">
                    <a:tint val="75000"/>
                  </a:schemeClr>
                </a:solidFill>
              </a:defRPr>
            </a:lvl5pPr>
            <a:lvl6pPr marL="6000150" indent="0">
              <a:buNone/>
              <a:defRPr sz="3655">
                <a:solidFill>
                  <a:schemeClr val="tx1">
                    <a:tint val="75000"/>
                  </a:schemeClr>
                </a:solidFill>
              </a:defRPr>
            </a:lvl6pPr>
            <a:lvl7pPr marL="7200180" indent="0">
              <a:buNone/>
              <a:defRPr sz="3655">
                <a:solidFill>
                  <a:schemeClr val="tx1">
                    <a:tint val="75000"/>
                  </a:schemeClr>
                </a:solidFill>
              </a:defRPr>
            </a:lvl7pPr>
            <a:lvl8pPr marL="8400210" indent="0">
              <a:buNone/>
              <a:defRPr sz="3655">
                <a:solidFill>
                  <a:schemeClr val="tx1">
                    <a:tint val="75000"/>
                  </a:schemeClr>
                </a:solidFill>
              </a:defRPr>
            </a:lvl8pPr>
            <a:lvl9pPr marL="9600240" indent="0">
              <a:buNone/>
              <a:defRPr sz="36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A671-83BE-4972-B295-078B7415DAF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D638-DDD9-4562-917E-247EADE868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18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900034" y="5879996"/>
            <a:ext cx="7950293" cy="16630819"/>
          </a:xfrm>
        </p:spPr>
        <p:txBody>
          <a:bodyPr/>
          <a:lstStyle>
            <a:lvl1pPr>
              <a:defRPr sz="7388"/>
            </a:lvl1pPr>
            <a:lvl2pPr>
              <a:defRPr sz="6299"/>
            </a:lvl2pPr>
            <a:lvl3pPr>
              <a:defRPr sz="5288"/>
            </a:lvl3pPr>
            <a:lvl4pPr>
              <a:defRPr sz="4744"/>
            </a:lvl4pPr>
            <a:lvl5pPr>
              <a:defRPr sz="4744"/>
            </a:lvl5pPr>
            <a:lvl6pPr>
              <a:defRPr sz="4744"/>
            </a:lvl6pPr>
            <a:lvl7pPr>
              <a:defRPr sz="4744"/>
            </a:lvl7pPr>
            <a:lvl8pPr>
              <a:defRPr sz="4744"/>
            </a:lvl8pPr>
            <a:lvl9pPr>
              <a:defRPr sz="4744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9150337" y="5879996"/>
            <a:ext cx="7950293" cy="16630819"/>
          </a:xfrm>
        </p:spPr>
        <p:txBody>
          <a:bodyPr/>
          <a:lstStyle>
            <a:lvl1pPr>
              <a:defRPr sz="7388"/>
            </a:lvl1pPr>
            <a:lvl2pPr>
              <a:defRPr sz="6299"/>
            </a:lvl2pPr>
            <a:lvl3pPr>
              <a:defRPr sz="5288"/>
            </a:lvl3pPr>
            <a:lvl4pPr>
              <a:defRPr sz="4744"/>
            </a:lvl4pPr>
            <a:lvl5pPr>
              <a:defRPr sz="4744"/>
            </a:lvl5pPr>
            <a:lvl6pPr>
              <a:defRPr sz="4744"/>
            </a:lvl6pPr>
            <a:lvl7pPr>
              <a:defRPr sz="4744"/>
            </a:lvl7pPr>
            <a:lvl8pPr>
              <a:defRPr sz="4744"/>
            </a:lvl8pPr>
            <a:lvl9pPr>
              <a:defRPr sz="4744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A671-83BE-4972-B295-078B7415DAF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D638-DDD9-4562-917E-247EADE868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08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00033" y="5640830"/>
            <a:ext cx="7953419" cy="2350829"/>
          </a:xfrm>
        </p:spPr>
        <p:txBody>
          <a:bodyPr anchor="b"/>
          <a:lstStyle>
            <a:lvl1pPr marL="0" indent="0">
              <a:buNone/>
              <a:defRPr sz="6299" b="1"/>
            </a:lvl1pPr>
            <a:lvl2pPr marL="1200030" indent="0">
              <a:buNone/>
              <a:defRPr sz="5288" b="1"/>
            </a:lvl2pPr>
            <a:lvl3pPr marL="2400060" indent="0">
              <a:buNone/>
              <a:defRPr sz="4744" b="1"/>
            </a:lvl3pPr>
            <a:lvl4pPr marL="3600090" indent="0">
              <a:buNone/>
              <a:defRPr sz="4200" b="1"/>
            </a:lvl4pPr>
            <a:lvl5pPr marL="4800120" indent="0">
              <a:buNone/>
              <a:defRPr sz="4200" b="1"/>
            </a:lvl5pPr>
            <a:lvl6pPr marL="6000150" indent="0">
              <a:buNone/>
              <a:defRPr sz="4200" b="1"/>
            </a:lvl6pPr>
            <a:lvl7pPr marL="7200180" indent="0">
              <a:buNone/>
              <a:defRPr sz="4200" b="1"/>
            </a:lvl7pPr>
            <a:lvl8pPr marL="8400210" indent="0">
              <a:buNone/>
              <a:defRPr sz="4200" b="1"/>
            </a:lvl8pPr>
            <a:lvl9pPr marL="9600240" indent="0">
              <a:buNone/>
              <a:defRPr sz="4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900033" y="7991659"/>
            <a:ext cx="7953419" cy="14519154"/>
          </a:xfrm>
        </p:spPr>
        <p:txBody>
          <a:bodyPr/>
          <a:lstStyle>
            <a:lvl1pPr>
              <a:defRPr sz="6299"/>
            </a:lvl1pPr>
            <a:lvl2pPr>
              <a:defRPr sz="5288"/>
            </a:lvl2pPr>
            <a:lvl3pPr>
              <a:defRPr sz="4744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9144088" y="5640830"/>
            <a:ext cx="7956543" cy="2350829"/>
          </a:xfrm>
        </p:spPr>
        <p:txBody>
          <a:bodyPr anchor="b"/>
          <a:lstStyle>
            <a:lvl1pPr marL="0" indent="0">
              <a:buNone/>
              <a:defRPr sz="6299" b="1"/>
            </a:lvl1pPr>
            <a:lvl2pPr marL="1200030" indent="0">
              <a:buNone/>
              <a:defRPr sz="5288" b="1"/>
            </a:lvl2pPr>
            <a:lvl3pPr marL="2400060" indent="0">
              <a:buNone/>
              <a:defRPr sz="4744" b="1"/>
            </a:lvl3pPr>
            <a:lvl4pPr marL="3600090" indent="0">
              <a:buNone/>
              <a:defRPr sz="4200" b="1"/>
            </a:lvl4pPr>
            <a:lvl5pPr marL="4800120" indent="0">
              <a:buNone/>
              <a:defRPr sz="4200" b="1"/>
            </a:lvl5pPr>
            <a:lvl6pPr marL="6000150" indent="0">
              <a:buNone/>
              <a:defRPr sz="4200" b="1"/>
            </a:lvl6pPr>
            <a:lvl7pPr marL="7200180" indent="0">
              <a:buNone/>
              <a:defRPr sz="4200" b="1"/>
            </a:lvl7pPr>
            <a:lvl8pPr marL="8400210" indent="0">
              <a:buNone/>
              <a:defRPr sz="4200" b="1"/>
            </a:lvl8pPr>
            <a:lvl9pPr marL="9600240" indent="0">
              <a:buNone/>
              <a:defRPr sz="4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9144088" y="7991659"/>
            <a:ext cx="7956543" cy="14519154"/>
          </a:xfrm>
        </p:spPr>
        <p:txBody>
          <a:bodyPr/>
          <a:lstStyle>
            <a:lvl1pPr>
              <a:defRPr sz="6299"/>
            </a:lvl1pPr>
            <a:lvl2pPr>
              <a:defRPr sz="5288"/>
            </a:lvl2pPr>
            <a:lvl3pPr>
              <a:defRPr sz="4744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A671-83BE-4972-B295-078B7415DAF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D638-DDD9-4562-917E-247EADE868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879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A671-83BE-4972-B295-078B7415DAF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D638-DDD9-4562-917E-247EADE868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15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A671-83BE-4972-B295-078B7415DAF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D638-DDD9-4562-917E-247EADE868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14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00034" y="1003332"/>
            <a:ext cx="5922094" cy="4269996"/>
          </a:xfrm>
        </p:spPr>
        <p:txBody>
          <a:bodyPr anchor="b"/>
          <a:lstStyle>
            <a:lvl1pPr algn="l">
              <a:defRPr sz="5288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37760" y="1003335"/>
            <a:ext cx="10062870" cy="21507481"/>
          </a:xfrm>
        </p:spPr>
        <p:txBody>
          <a:bodyPr/>
          <a:lstStyle>
            <a:lvl1pPr>
              <a:defRPr sz="8399"/>
            </a:lvl1pPr>
            <a:lvl2pPr>
              <a:defRPr sz="7388"/>
            </a:lvl2pPr>
            <a:lvl3pPr>
              <a:defRPr sz="6299"/>
            </a:lvl3pPr>
            <a:lvl4pPr>
              <a:defRPr sz="5288"/>
            </a:lvl4pPr>
            <a:lvl5pPr>
              <a:defRPr sz="5288"/>
            </a:lvl5pPr>
            <a:lvl6pPr>
              <a:defRPr sz="5288"/>
            </a:lvl6pPr>
            <a:lvl7pPr>
              <a:defRPr sz="5288"/>
            </a:lvl7pPr>
            <a:lvl8pPr>
              <a:defRPr sz="5288"/>
            </a:lvl8pPr>
            <a:lvl9pPr>
              <a:defRPr sz="5288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00034" y="5273330"/>
            <a:ext cx="5922094" cy="17237485"/>
          </a:xfrm>
        </p:spPr>
        <p:txBody>
          <a:bodyPr/>
          <a:lstStyle>
            <a:lvl1pPr marL="0" indent="0">
              <a:buNone/>
              <a:defRPr sz="3655"/>
            </a:lvl1pPr>
            <a:lvl2pPr marL="1200030" indent="0">
              <a:buNone/>
              <a:defRPr sz="3189"/>
            </a:lvl2pPr>
            <a:lvl3pPr marL="2400060" indent="0">
              <a:buNone/>
              <a:defRPr sz="2644"/>
            </a:lvl3pPr>
            <a:lvl4pPr marL="3600090" indent="0">
              <a:buNone/>
              <a:defRPr sz="2333"/>
            </a:lvl4pPr>
            <a:lvl5pPr marL="4800120" indent="0">
              <a:buNone/>
              <a:defRPr sz="2333"/>
            </a:lvl5pPr>
            <a:lvl6pPr marL="6000150" indent="0">
              <a:buNone/>
              <a:defRPr sz="2333"/>
            </a:lvl6pPr>
            <a:lvl7pPr marL="7200180" indent="0">
              <a:buNone/>
              <a:defRPr sz="2333"/>
            </a:lvl7pPr>
            <a:lvl8pPr marL="8400210" indent="0">
              <a:buNone/>
              <a:defRPr sz="2333"/>
            </a:lvl8pPr>
            <a:lvl9pPr marL="9600240" indent="0">
              <a:buNone/>
              <a:defRPr sz="2333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A671-83BE-4972-B295-078B7415DAF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D638-DDD9-4562-917E-247EADE868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147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528256" y="17639983"/>
            <a:ext cx="10800398" cy="2082500"/>
          </a:xfrm>
        </p:spPr>
        <p:txBody>
          <a:bodyPr anchor="b"/>
          <a:lstStyle>
            <a:lvl1pPr algn="l">
              <a:defRPr sz="5288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528256" y="2251665"/>
            <a:ext cx="10800398" cy="15119985"/>
          </a:xfrm>
        </p:spPr>
        <p:txBody>
          <a:bodyPr/>
          <a:lstStyle>
            <a:lvl1pPr marL="0" indent="0">
              <a:buNone/>
              <a:defRPr sz="8399"/>
            </a:lvl1pPr>
            <a:lvl2pPr marL="1200030" indent="0">
              <a:buNone/>
              <a:defRPr sz="7388"/>
            </a:lvl2pPr>
            <a:lvl3pPr marL="2400060" indent="0">
              <a:buNone/>
              <a:defRPr sz="6299"/>
            </a:lvl3pPr>
            <a:lvl4pPr marL="3600090" indent="0">
              <a:buNone/>
              <a:defRPr sz="5288"/>
            </a:lvl4pPr>
            <a:lvl5pPr marL="4800120" indent="0">
              <a:buNone/>
              <a:defRPr sz="5288"/>
            </a:lvl5pPr>
            <a:lvl6pPr marL="6000150" indent="0">
              <a:buNone/>
              <a:defRPr sz="5288"/>
            </a:lvl6pPr>
            <a:lvl7pPr marL="7200180" indent="0">
              <a:buNone/>
              <a:defRPr sz="5288"/>
            </a:lvl7pPr>
            <a:lvl8pPr marL="8400210" indent="0">
              <a:buNone/>
              <a:defRPr sz="5288"/>
            </a:lvl8pPr>
            <a:lvl9pPr marL="9600240" indent="0">
              <a:buNone/>
              <a:defRPr sz="5288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528256" y="19722483"/>
            <a:ext cx="10800398" cy="2957495"/>
          </a:xfrm>
        </p:spPr>
        <p:txBody>
          <a:bodyPr/>
          <a:lstStyle>
            <a:lvl1pPr marL="0" indent="0">
              <a:buNone/>
              <a:defRPr sz="3655"/>
            </a:lvl1pPr>
            <a:lvl2pPr marL="1200030" indent="0">
              <a:buNone/>
              <a:defRPr sz="3189"/>
            </a:lvl2pPr>
            <a:lvl3pPr marL="2400060" indent="0">
              <a:buNone/>
              <a:defRPr sz="2644"/>
            </a:lvl3pPr>
            <a:lvl4pPr marL="3600090" indent="0">
              <a:buNone/>
              <a:defRPr sz="2333"/>
            </a:lvl4pPr>
            <a:lvl5pPr marL="4800120" indent="0">
              <a:buNone/>
              <a:defRPr sz="2333"/>
            </a:lvl5pPr>
            <a:lvl6pPr marL="6000150" indent="0">
              <a:buNone/>
              <a:defRPr sz="2333"/>
            </a:lvl6pPr>
            <a:lvl7pPr marL="7200180" indent="0">
              <a:buNone/>
              <a:defRPr sz="2333"/>
            </a:lvl7pPr>
            <a:lvl8pPr marL="8400210" indent="0">
              <a:buNone/>
              <a:defRPr sz="2333"/>
            </a:lvl8pPr>
            <a:lvl9pPr marL="9600240" indent="0">
              <a:buNone/>
              <a:defRPr sz="2333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BA671-83BE-4972-B295-078B7415DAF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6D638-DDD9-4562-917E-247EADE868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559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900033" y="1009168"/>
            <a:ext cx="16200597" cy="4199996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00033" y="5879996"/>
            <a:ext cx="16200597" cy="16630819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900033" y="23356645"/>
            <a:ext cx="4200155" cy="134166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BA671-83BE-4972-B295-078B7415DAFF}" type="datetimeFigureOut">
              <a:rPr lang="tr-TR" smtClean="0"/>
              <a:t>18.02.2025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6150227" y="23356645"/>
            <a:ext cx="5700210" cy="134166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2900475" y="23356645"/>
            <a:ext cx="4200155" cy="134166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6D638-DDD9-4562-917E-247EADE868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540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00060" rtl="0" eaLnBrk="1" latinLnBrk="0" hangingPunct="1">
        <a:spcBef>
          <a:spcPct val="0"/>
        </a:spcBef>
        <a:buNone/>
        <a:defRPr sz="115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023" indent="-900023" algn="l" defTabSz="2400060" rtl="0" eaLnBrk="1" latinLnBrk="0" hangingPunct="1">
        <a:spcBef>
          <a:spcPct val="20000"/>
        </a:spcBef>
        <a:buFont typeface="Arial" pitchFamily="34" charset="0"/>
        <a:buChar char="•"/>
        <a:defRPr sz="8399" kern="1200">
          <a:solidFill>
            <a:schemeClr val="tx1"/>
          </a:solidFill>
          <a:latin typeface="+mn-lt"/>
          <a:ea typeface="+mn-ea"/>
          <a:cs typeface="+mn-cs"/>
        </a:defRPr>
      </a:lvl1pPr>
      <a:lvl2pPr marL="1950049" indent="-750019" algn="l" defTabSz="2400060" rtl="0" eaLnBrk="1" latinLnBrk="0" hangingPunct="1">
        <a:spcBef>
          <a:spcPct val="20000"/>
        </a:spcBef>
        <a:buFont typeface="Arial" pitchFamily="34" charset="0"/>
        <a:buChar char="–"/>
        <a:defRPr sz="7388" kern="1200">
          <a:solidFill>
            <a:schemeClr val="tx1"/>
          </a:solidFill>
          <a:latin typeface="+mn-lt"/>
          <a:ea typeface="+mn-ea"/>
          <a:cs typeface="+mn-cs"/>
        </a:defRPr>
      </a:lvl2pPr>
      <a:lvl3pPr marL="3000075" indent="-600015" algn="l" defTabSz="2400060" rtl="0" eaLnBrk="1" latinLnBrk="0" hangingPunct="1">
        <a:spcBef>
          <a:spcPct val="20000"/>
        </a:spcBef>
        <a:buFont typeface="Arial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4200105" indent="-600015" algn="l" defTabSz="2400060" rtl="0" eaLnBrk="1" latinLnBrk="0" hangingPunct="1">
        <a:spcBef>
          <a:spcPct val="20000"/>
        </a:spcBef>
        <a:buFont typeface="Arial" pitchFamily="34" charset="0"/>
        <a:buChar char="–"/>
        <a:defRPr sz="5288" kern="1200">
          <a:solidFill>
            <a:schemeClr val="tx1"/>
          </a:solidFill>
          <a:latin typeface="+mn-lt"/>
          <a:ea typeface="+mn-ea"/>
          <a:cs typeface="+mn-cs"/>
        </a:defRPr>
      </a:lvl4pPr>
      <a:lvl5pPr marL="5400135" indent="-600015" algn="l" defTabSz="2400060" rtl="0" eaLnBrk="1" latinLnBrk="0" hangingPunct="1">
        <a:spcBef>
          <a:spcPct val="20000"/>
        </a:spcBef>
        <a:buFont typeface="Arial" pitchFamily="34" charset="0"/>
        <a:buChar char="»"/>
        <a:defRPr sz="5288" kern="1200">
          <a:solidFill>
            <a:schemeClr val="tx1"/>
          </a:solidFill>
          <a:latin typeface="+mn-lt"/>
          <a:ea typeface="+mn-ea"/>
          <a:cs typeface="+mn-cs"/>
        </a:defRPr>
      </a:lvl5pPr>
      <a:lvl6pPr marL="6600165" indent="-600015" algn="l" defTabSz="2400060" rtl="0" eaLnBrk="1" latinLnBrk="0" hangingPunct="1">
        <a:spcBef>
          <a:spcPct val="20000"/>
        </a:spcBef>
        <a:buFont typeface="Arial" pitchFamily="34" charset="0"/>
        <a:buChar char="•"/>
        <a:defRPr sz="5288" kern="1200">
          <a:solidFill>
            <a:schemeClr val="tx1"/>
          </a:solidFill>
          <a:latin typeface="+mn-lt"/>
          <a:ea typeface="+mn-ea"/>
          <a:cs typeface="+mn-cs"/>
        </a:defRPr>
      </a:lvl6pPr>
      <a:lvl7pPr marL="7800195" indent="-600015" algn="l" defTabSz="2400060" rtl="0" eaLnBrk="1" latinLnBrk="0" hangingPunct="1">
        <a:spcBef>
          <a:spcPct val="20000"/>
        </a:spcBef>
        <a:buFont typeface="Arial" pitchFamily="34" charset="0"/>
        <a:buChar char="•"/>
        <a:defRPr sz="5288" kern="1200">
          <a:solidFill>
            <a:schemeClr val="tx1"/>
          </a:solidFill>
          <a:latin typeface="+mn-lt"/>
          <a:ea typeface="+mn-ea"/>
          <a:cs typeface="+mn-cs"/>
        </a:defRPr>
      </a:lvl7pPr>
      <a:lvl8pPr marL="9000225" indent="-600015" algn="l" defTabSz="2400060" rtl="0" eaLnBrk="1" latinLnBrk="0" hangingPunct="1">
        <a:spcBef>
          <a:spcPct val="20000"/>
        </a:spcBef>
        <a:buFont typeface="Arial" pitchFamily="34" charset="0"/>
        <a:buChar char="•"/>
        <a:defRPr sz="5288" kern="1200">
          <a:solidFill>
            <a:schemeClr val="tx1"/>
          </a:solidFill>
          <a:latin typeface="+mn-lt"/>
          <a:ea typeface="+mn-ea"/>
          <a:cs typeface="+mn-cs"/>
        </a:defRPr>
      </a:lvl8pPr>
      <a:lvl9pPr marL="10200255" indent="-600015" algn="l" defTabSz="2400060" rtl="0" eaLnBrk="1" latinLnBrk="0" hangingPunct="1">
        <a:spcBef>
          <a:spcPct val="20000"/>
        </a:spcBef>
        <a:buFont typeface="Arial" pitchFamily="34" charset="0"/>
        <a:buChar char="•"/>
        <a:defRPr sz="52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2400060" rtl="0" eaLnBrk="1" latinLnBrk="0" hangingPunct="1">
        <a:defRPr sz="4744" kern="1200">
          <a:solidFill>
            <a:schemeClr val="tx1"/>
          </a:solidFill>
          <a:latin typeface="+mn-lt"/>
          <a:ea typeface="+mn-ea"/>
          <a:cs typeface="+mn-cs"/>
        </a:defRPr>
      </a:lvl1pPr>
      <a:lvl2pPr marL="1200030" algn="l" defTabSz="2400060" rtl="0" eaLnBrk="1" latinLnBrk="0" hangingPunct="1">
        <a:defRPr sz="4744" kern="1200">
          <a:solidFill>
            <a:schemeClr val="tx1"/>
          </a:solidFill>
          <a:latin typeface="+mn-lt"/>
          <a:ea typeface="+mn-ea"/>
          <a:cs typeface="+mn-cs"/>
        </a:defRPr>
      </a:lvl2pPr>
      <a:lvl3pPr marL="2400060" algn="l" defTabSz="2400060" rtl="0" eaLnBrk="1" latinLnBrk="0" hangingPunct="1">
        <a:defRPr sz="4744" kern="1200">
          <a:solidFill>
            <a:schemeClr val="tx1"/>
          </a:solidFill>
          <a:latin typeface="+mn-lt"/>
          <a:ea typeface="+mn-ea"/>
          <a:cs typeface="+mn-cs"/>
        </a:defRPr>
      </a:lvl3pPr>
      <a:lvl4pPr marL="3600090" algn="l" defTabSz="2400060" rtl="0" eaLnBrk="1" latinLnBrk="0" hangingPunct="1">
        <a:defRPr sz="4744" kern="1200">
          <a:solidFill>
            <a:schemeClr val="tx1"/>
          </a:solidFill>
          <a:latin typeface="+mn-lt"/>
          <a:ea typeface="+mn-ea"/>
          <a:cs typeface="+mn-cs"/>
        </a:defRPr>
      </a:lvl4pPr>
      <a:lvl5pPr marL="4800120" algn="l" defTabSz="2400060" rtl="0" eaLnBrk="1" latinLnBrk="0" hangingPunct="1">
        <a:defRPr sz="4744" kern="1200">
          <a:solidFill>
            <a:schemeClr val="tx1"/>
          </a:solidFill>
          <a:latin typeface="+mn-lt"/>
          <a:ea typeface="+mn-ea"/>
          <a:cs typeface="+mn-cs"/>
        </a:defRPr>
      </a:lvl5pPr>
      <a:lvl6pPr marL="6000150" algn="l" defTabSz="2400060" rtl="0" eaLnBrk="1" latinLnBrk="0" hangingPunct="1">
        <a:defRPr sz="4744" kern="1200">
          <a:solidFill>
            <a:schemeClr val="tx1"/>
          </a:solidFill>
          <a:latin typeface="+mn-lt"/>
          <a:ea typeface="+mn-ea"/>
          <a:cs typeface="+mn-cs"/>
        </a:defRPr>
      </a:lvl6pPr>
      <a:lvl7pPr marL="7200180" algn="l" defTabSz="2400060" rtl="0" eaLnBrk="1" latinLnBrk="0" hangingPunct="1">
        <a:defRPr sz="4744" kern="1200">
          <a:solidFill>
            <a:schemeClr val="tx1"/>
          </a:solidFill>
          <a:latin typeface="+mn-lt"/>
          <a:ea typeface="+mn-ea"/>
          <a:cs typeface="+mn-cs"/>
        </a:defRPr>
      </a:lvl7pPr>
      <a:lvl8pPr marL="8400210" algn="l" defTabSz="2400060" rtl="0" eaLnBrk="1" latinLnBrk="0" hangingPunct="1">
        <a:defRPr sz="4744" kern="1200">
          <a:solidFill>
            <a:schemeClr val="tx1"/>
          </a:solidFill>
          <a:latin typeface="+mn-lt"/>
          <a:ea typeface="+mn-ea"/>
          <a:cs typeface="+mn-cs"/>
        </a:defRPr>
      </a:lvl8pPr>
      <a:lvl9pPr marL="9600240" algn="l" defTabSz="2400060" rtl="0" eaLnBrk="1" latinLnBrk="0" hangingPunct="1">
        <a:defRPr sz="47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4" descr="https://uludag.edu.tr/img/swglogolar/KaracabeyMYO.svg"/>
          <p:cNvSpPr>
            <a:spLocks noChangeAspect="1" noChangeArrowheads="1"/>
          </p:cNvSpPr>
          <p:nvPr/>
        </p:nvSpPr>
        <p:spPr bwMode="auto">
          <a:xfrm>
            <a:off x="721327" y="-112346"/>
            <a:ext cx="237037" cy="23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1111" tIns="35556" rIns="71111" bIns="35556" numCol="1" anchor="t" anchorCtr="0" compatLnSpc="1">
            <a:prstTxWarp prst="textNoShape">
              <a:avLst/>
            </a:prstTxWarp>
          </a:bodyPr>
          <a:lstStyle/>
          <a:p>
            <a:endParaRPr lang="tr-TR" sz="3794"/>
          </a:p>
        </p:txBody>
      </p:sp>
      <p:sp>
        <p:nvSpPr>
          <p:cNvPr id="14" name="AutoShape 6" descr="https://uludag.edu.tr/img/swglogolar/KaracabeyMYO.svg"/>
          <p:cNvSpPr>
            <a:spLocks noChangeAspect="1" noChangeArrowheads="1"/>
          </p:cNvSpPr>
          <p:nvPr/>
        </p:nvSpPr>
        <p:spPr bwMode="auto">
          <a:xfrm>
            <a:off x="839845" y="6172"/>
            <a:ext cx="237037" cy="23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1111" tIns="35556" rIns="71111" bIns="35556" numCol="1" anchor="t" anchorCtr="0" compatLnSpc="1">
            <a:prstTxWarp prst="textNoShape">
              <a:avLst/>
            </a:prstTxWarp>
          </a:bodyPr>
          <a:lstStyle/>
          <a:p>
            <a:endParaRPr lang="tr-TR" sz="3794"/>
          </a:p>
        </p:txBody>
      </p:sp>
      <p:sp>
        <p:nvSpPr>
          <p:cNvPr id="22" name="Dikdörtgen 21"/>
          <p:cNvSpPr/>
          <p:nvPr/>
        </p:nvSpPr>
        <p:spPr>
          <a:xfrm>
            <a:off x="1398220" y="4210809"/>
            <a:ext cx="15121680" cy="33297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>
                <a:solidFill>
                  <a:schemeClr val="tx1"/>
                </a:solidFill>
                <a:latin typeface="Arial Black" pitchFamily="34" charset="0"/>
              </a:rPr>
              <a:t>Başlık</a:t>
            </a:r>
          </a:p>
          <a:p>
            <a:pPr algn="ctr"/>
            <a:endParaRPr lang="tr-TR" sz="1600" dirty="0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r>
              <a:rPr lang="tr-TR" sz="2400" dirty="0">
                <a:solidFill>
                  <a:schemeClr val="tx1"/>
                </a:solidFill>
                <a:latin typeface="Arial Black" pitchFamily="34" charset="0"/>
              </a:rPr>
              <a:t>Yazar </a:t>
            </a:r>
            <a:r>
              <a:rPr lang="tr-TR" sz="2400" baseline="30000" dirty="0">
                <a:solidFill>
                  <a:schemeClr val="tx1"/>
                </a:solidFill>
                <a:latin typeface="Arial Black" pitchFamily="34" charset="0"/>
              </a:rPr>
              <a:t>1</a:t>
            </a:r>
            <a:r>
              <a:rPr lang="tr-TR" sz="2400" dirty="0">
                <a:solidFill>
                  <a:schemeClr val="tx1"/>
                </a:solidFill>
                <a:latin typeface="Arial Black" pitchFamily="34" charset="0"/>
              </a:rPr>
              <a:t>, Sorumlu Yazar</a:t>
            </a:r>
            <a:r>
              <a:rPr lang="tr-TR" sz="2400" baseline="30000" dirty="0">
                <a:solidFill>
                  <a:schemeClr val="tx1"/>
                </a:solidFill>
                <a:latin typeface="Arial Black" pitchFamily="34" charset="0"/>
              </a:rPr>
              <a:t>2*</a:t>
            </a:r>
          </a:p>
          <a:p>
            <a:pPr algn="ctr"/>
            <a:endParaRPr lang="tr-TR" sz="1600" baseline="30000" dirty="0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r>
              <a:rPr lang="tr-TR" sz="1800" dirty="0">
                <a:solidFill>
                  <a:srgbClr val="FF0000"/>
                </a:solidFill>
                <a:latin typeface="Arial Black" pitchFamily="34" charset="0"/>
              </a:rPr>
              <a:t>Not: Danışman mutlaka yazarlar arasında yer almalıdır. </a:t>
            </a:r>
          </a:p>
          <a:p>
            <a:pPr algn="ctr"/>
            <a:r>
              <a:rPr lang="tr-TR" sz="1600" baseline="30000" dirty="0">
                <a:solidFill>
                  <a:schemeClr val="tx1"/>
                </a:solidFill>
                <a:latin typeface="Arial Black" pitchFamily="34" charset="0"/>
              </a:rPr>
              <a:t>1</a:t>
            </a:r>
            <a:r>
              <a:rPr lang="tr-TR" sz="1600" dirty="0">
                <a:solidFill>
                  <a:schemeClr val="tx1"/>
                </a:solidFill>
                <a:latin typeface="Arial Black" pitchFamily="34" charset="0"/>
              </a:rPr>
              <a:t>ABC Üniversitesi, DEF Meslek Yüksekokulu, GHI Bölümü, KLM Programı, Şehir, Ülke</a:t>
            </a:r>
          </a:p>
          <a:p>
            <a:pPr algn="ctr"/>
            <a:r>
              <a:rPr lang="tr-TR" sz="1600" baseline="30000" dirty="0">
                <a:solidFill>
                  <a:schemeClr val="tx1"/>
                </a:solidFill>
                <a:latin typeface="Arial Black" pitchFamily="34" charset="0"/>
              </a:rPr>
              <a:t>2</a:t>
            </a:r>
            <a:r>
              <a:rPr lang="tr-TR" sz="1600" dirty="0">
                <a:solidFill>
                  <a:schemeClr val="tx1"/>
                </a:solidFill>
                <a:latin typeface="Arial Black" pitchFamily="34" charset="0"/>
              </a:rPr>
              <a:t> ABC Üniversitesi, DEF Meslek Yüksekokulu, GHI Bölümü, KLM Programı, Şehir, Ülke</a:t>
            </a:r>
          </a:p>
          <a:p>
            <a:pPr algn="ctr"/>
            <a:endParaRPr lang="tr-TR" sz="1600" dirty="0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r>
              <a:rPr lang="tr-TR" sz="1600" dirty="0">
                <a:solidFill>
                  <a:schemeClr val="tx1"/>
                </a:solidFill>
                <a:latin typeface="Arial Black" pitchFamily="34" charset="0"/>
              </a:rPr>
              <a:t>*Sorumlu Yazar E-mail:</a:t>
            </a:r>
          </a:p>
          <a:p>
            <a:pPr algn="ctr"/>
            <a:endParaRPr lang="tr-TR" sz="1800" baseline="30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839735" y="7420180"/>
            <a:ext cx="16631932" cy="3785652"/>
          </a:xfrm>
          <a:prstGeom prst="rect">
            <a:avLst/>
          </a:prstGeom>
          <a:ln w="762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000" b="1" dirty="0">
                <a:solidFill>
                  <a:schemeClr val="tx1"/>
                </a:solidFill>
              </a:rPr>
              <a:t>ÖZET</a:t>
            </a:r>
            <a:r>
              <a:rPr lang="tr-TR" sz="2000" dirty="0"/>
              <a:t>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 En fazla 300 kelime.</a:t>
            </a:r>
          </a:p>
          <a:p>
            <a:pPr algn="just"/>
            <a:endParaRPr lang="tr-TR" sz="2000" dirty="0"/>
          </a:p>
          <a:p>
            <a:pPr algn="just"/>
            <a:r>
              <a:rPr lang="tr-TR" sz="2000" b="1" dirty="0"/>
              <a:t>Anahtar kelimeler:</a:t>
            </a:r>
            <a:r>
              <a:rPr lang="tr-TR" sz="2000" dirty="0"/>
              <a:t> En fazla 5 anahtar kelime</a:t>
            </a:r>
          </a:p>
        </p:txBody>
      </p:sp>
      <p:cxnSp>
        <p:nvCxnSpPr>
          <p:cNvPr id="3" name="Düz Bağlayıcı 2"/>
          <p:cNvCxnSpPr/>
          <p:nvPr/>
        </p:nvCxnSpPr>
        <p:spPr>
          <a:xfrm>
            <a:off x="9000331" y="2167057"/>
            <a:ext cx="0" cy="23032917"/>
          </a:xfrm>
          <a:prstGeom prst="line">
            <a:avLst/>
          </a:prstGeom>
          <a:ln w="44450">
            <a:noFill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9012979" y="24734056"/>
            <a:ext cx="10203972" cy="475853"/>
          </a:xfrm>
        </p:spPr>
        <p:txBody>
          <a:bodyPr/>
          <a:lstStyle/>
          <a:p>
            <a:r>
              <a:rPr lang="tr-TR" sz="1555" dirty="0"/>
              <a:t>*Bursa Uludağ Üniversitesi Karacabey Meslek Yüksekokulu Gıda Teknolojisi II</a:t>
            </a:r>
          </a:p>
        </p:txBody>
      </p:sp>
      <p:sp>
        <p:nvSpPr>
          <p:cNvPr id="7" name="Dikdörtgen 6"/>
          <p:cNvSpPr/>
          <p:nvPr/>
        </p:nvSpPr>
        <p:spPr>
          <a:xfrm>
            <a:off x="559068" y="24871335"/>
            <a:ext cx="8399992" cy="3316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555" i="1" dirty="0"/>
              <a:t>Şekil 1. Fonksiyonel süt ürünlerinin sınıflandırılması </a:t>
            </a:r>
          </a:p>
        </p:txBody>
      </p:sp>
      <p:pic>
        <p:nvPicPr>
          <p:cNvPr id="2" name="Resim 31">
            <a:extLst>
              <a:ext uri="{FF2B5EF4-FFF2-40B4-BE49-F238E27FC236}">
                <a16:creationId xmlns:a16="http://schemas.microsoft.com/office/drawing/2014/main" id="{6180E227-7F9B-3D51-4134-C1F5748755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255" y="539607"/>
            <a:ext cx="2621729" cy="1818540"/>
          </a:xfrm>
          <a:prstGeom prst="rect">
            <a:avLst/>
          </a:prstGeom>
        </p:spPr>
      </p:pic>
      <p:pic>
        <p:nvPicPr>
          <p:cNvPr id="4" name="Resim 32">
            <a:extLst>
              <a:ext uri="{FF2B5EF4-FFF2-40B4-BE49-F238E27FC236}">
                <a16:creationId xmlns:a16="http://schemas.microsoft.com/office/drawing/2014/main" id="{EA279D6C-A822-0067-9076-A69CDA7BCC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9595" y="518941"/>
            <a:ext cx="1859871" cy="1859871"/>
          </a:xfrm>
          <a:prstGeom prst="flowChartConnector">
            <a:avLst/>
          </a:prstGeom>
        </p:spPr>
      </p:pic>
      <p:pic>
        <p:nvPicPr>
          <p:cNvPr id="5" name="Picture 4" descr="Blue text on a white background&#10;&#10;Description automatically generated">
            <a:extLst>
              <a:ext uri="{FF2B5EF4-FFF2-40B4-BE49-F238E27FC236}">
                <a16:creationId xmlns:a16="http://schemas.microsoft.com/office/drawing/2014/main" id="{A3487897-703F-3715-E763-98861AEFF92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02" y="237381"/>
            <a:ext cx="4225118" cy="886101"/>
          </a:xfrm>
          <a:prstGeom prst="rect">
            <a:avLst/>
          </a:prstGeom>
        </p:spPr>
      </p:pic>
      <p:pic>
        <p:nvPicPr>
          <p:cNvPr id="6" name="Picture 5" descr="A logo for a dairy company&#10;&#10;Description automatically generated">
            <a:extLst>
              <a:ext uri="{FF2B5EF4-FFF2-40B4-BE49-F238E27FC236}">
                <a16:creationId xmlns:a16="http://schemas.microsoft.com/office/drawing/2014/main" id="{330C0216-4378-DF77-3999-4ED6F6E4E08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077" y="394950"/>
            <a:ext cx="2208425" cy="2107854"/>
          </a:xfrm>
          <a:prstGeom prst="rect">
            <a:avLst/>
          </a:prstGeom>
        </p:spPr>
      </p:pic>
      <p:pic>
        <p:nvPicPr>
          <p:cNvPr id="9" name="Resim 2" descr="logo içeren bir resim&#10;&#10;Açıklama otomatik olarak oluşturuldu">
            <a:extLst>
              <a:ext uri="{FF2B5EF4-FFF2-40B4-BE49-F238E27FC236}">
                <a16:creationId xmlns:a16="http://schemas.microsoft.com/office/drawing/2014/main" id="{1A2FFD29-0B12-130A-426D-73E37B5EA85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414" y="697686"/>
            <a:ext cx="1731747" cy="173174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3318C90-77E5-E582-7077-BC0F411F99A6}"/>
              </a:ext>
            </a:extLst>
          </p:cNvPr>
          <p:cNvSpPr txBox="1"/>
          <p:nvPr/>
        </p:nvSpPr>
        <p:spPr>
          <a:xfrm>
            <a:off x="181689" y="2608898"/>
            <a:ext cx="1766257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ULUSAL VE ULUSLARARASI SÜT VE SÜT HAYVANCILIĞI ÖĞRENCİ KONGRESİ</a:t>
            </a:r>
            <a:endParaRPr lang="tr-TR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08523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98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Ofis Teması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Gamze Düven</cp:lastModifiedBy>
  <cp:revision>52</cp:revision>
  <dcterms:created xsi:type="dcterms:W3CDTF">2022-05-19T12:24:06Z</dcterms:created>
  <dcterms:modified xsi:type="dcterms:W3CDTF">2025-02-18T10:41:51Z</dcterms:modified>
</cp:coreProperties>
</file>