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14" r:id="rId2"/>
  </p:sldIdLst>
  <p:sldSz cx="9144000" cy="6858000" type="screen4x3"/>
  <p:notesSz cx="6735763" cy="986631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B17352-6604-44F0-83C2-9B48322089A9}" type="datetimeFigureOut">
              <a:rPr lang="tr-TR" smtClean="0"/>
              <a:t>04.01.2019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DCF92-208A-4D34-ACAF-4961652D99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8693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C7BA9-C275-41B8-BF39-20D5AF259DA2}" type="datetimeFigureOut">
              <a:rPr lang="tr-TR" smtClean="0"/>
              <a:t>04.01.2019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0158-A3B5-4ED1-8726-E40BDA2D1DF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C7BA9-C275-41B8-BF39-20D5AF259DA2}" type="datetimeFigureOut">
              <a:rPr lang="tr-TR" smtClean="0"/>
              <a:t>04.01.2019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0158-A3B5-4ED1-8726-E40BDA2D1DF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C7BA9-C275-41B8-BF39-20D5AF259DA2}" type="datetimeFigureOut">
              <a:rPr lang="tr-TR" smtClean="0"/>
              <a:t>04.01.2019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0158-A3B5-4ED1-8726-E40BDA2D1DF2}" type="slidenum">
              <a:rPr lang="tr-TR" smtClean="0"/>
              <a:t>‹#›</a:t>
            </a:fld>
            <a:endParaRPr lang="tr-T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C7BA9-C275-41B8-BF39-20D5AF259DA2}" type="datetimeFigureOut">
              <a:rPr lang="tr-TR" smtClean="0"/>
              <a:t>04.01.2019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0158-A3B5-4ED1-8726-E40BDA2D1DF2}" type="slidenum">
              <a:rPr lang="tr-TR" smtClean="0"/>
              <a:t>‹#›</a:t>
            </a:fld>
            <a:endParaRPr lang="tr-T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C7BA9-C275-41B8-BF39-20D5AF259DA2}" type="datetimeFigureOut">
              <a:rPr lang="tr-TR" smtClean="0"/>
              <a:t>04.01.2019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0158-A3B5-4ED1-8726-E40BDA2D1DF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C7BA9-C275-41B8-BF39-20D5AF259DA2}" type="datetimeFigureOut">
              <a:rPr lang="tr-TR" smtClean="0"/>
              <a:t>04.01.2019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0158-A3B5-4ED1-8726-E40BDA2D1DF2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C7BA9-C275-41B8-BF39-20D5AF259DA2}" type="datetimeFigureOut">
              <a:rPr lang="tr-TR" smtClean="0"/>
              <a:t>04.01.2019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0158-A3B5-4ED1-8726-E40BDA2D1DF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C7BA9-C275-41B8-BF39-20D5AF259DA2}" type="datetimeFigureOut">
              <a:rPr lang="tr-TR" smtClean="0"/>
              <a:t>04.01.2019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0158-A3B5-4ED1-8726-E40BDA2D1DF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C7BA9-C275-41B8-BF39-20D5AF259DA2}" type="datetimeFigureOut">
              <a:rPr lang="tr-TR" smtClean="0"/>
              <a:t>04.01.2019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0158-A3B5-4ED1-8726-E40BDA2D1DF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C7BA9-C275-41B8-BF39-20D5AF259DA2}" type="datetimeFigureOut">
              <a:rPr lang="tr-TR" smtClean="0"/>
              <a:t>04.01.2019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0158-A3B5-4ED1-8726-E40BDA2D1DF2}" type="slidenum">
              <a:rPr lang="tr-TR" smtClean="0"/>
              <a:t>‹#›</a:t>
            </a:fld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C7BA9-C275-41B8-BF39-20D5AF259DA2}" type="datetimeFigureOut">
              <a:rPr lang="tr-TR" smtClean="0"/>
              <a:t>04.01.2019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0158-A3B5-4ED1-8726-E40BDA2D1DF2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22C7BA9-C275-41B8-BF39-20D5AF259DA2}" type="datetimeFigureOut">
              <a:rPr lang="tr-TR" smtClean="0"/>
              <a:t>04.01.2019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C1A0158-A3B5-4ED1-8726-E40BDA2D1DF2}" type="slidenum">
              <a:rPr lang="tr-TR" smtClean="0"/>
              <a:t>‹#›</a:t>
            </a:fld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Başlık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42400"/>
          </a:xfrm>
          <a:extLst/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tr-T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2018-2019 AKADEMİK TAKVİM</a:t>
            </a:r>
            <a:endParaRPr lang="tr-TR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755339"/>
            <a:ext cx="8712968" cy="6102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Yuvarlatılmış Dikdörtgen 2"/>
          <p:cNvSpPr/>
          <p:nvPr/>
        </p:nvSpPr>
        <p:spPr>
          <a:xfrm>
            <a:off x="6156176" y="1340768"/>
            <a:ext cx="1944216" cy="288032"/>
          </a:xfrm>
          <a:prstGeom prst="round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Yuvarlatılmış Dikdörtgen 5"/>
          <p:cNvSpPr/>
          <p:nvPr/>
        </p:nvSpPr>
        <p:spPr>
          <a:xfrm>
            <a:off x="539552" y="1340768"/>
            <a:ext cx="1944216" cy="288032"/>
          </a:xfrm>
          <a:prstGeom prst="round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27782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lga Biçimi">
  <a:themeElements>
    <a:clrScheme name="Dalga Biçim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Dalga Biçim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alga Biçim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534</TotalTime>
  <Words>3</Words>
  <Application>Microsoft Office PowerPoint</Application>
  <PresentationFormat>Ekran Gösterisi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Dalga Biçimi</vt:lpstr>
      <vt:lpstr>2018-2019 AKADEMİK TAKVİM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Asus</dc:creator>
  <cp:lastModifiedBy>USER</cp:lastModifiedBy>
  <cp:revision>87</cp:revision>
  <cp:lastPrinted>2017-03-13T12:49:44Z</cp:lastPrinted>
  <dcterms:created xsi:type="dcterms:W3CDTF">2013-12-15T22:31:43Z</dcterms:created>
  <dcterms:modified xsi:type="dcterms:W3CDTF">2019-01-04T11:51:43Z</dcterms:modified>
</cp:coreProperties>
</file>