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5" r:id="rId1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aşlıksız Bölüm" id="{BCEBAEB5-6750-448A-8160-F143795C3A3A}">
          <p14:sldIdLst>
            <p14:sldId id="256"/>
            <p14:sldId id="257"/>
            <p14:sldId id="258"/>
            <p14:sldId id="259"/>
            <p14:sldId id="260"/>
            <p14:sldId id="261"/>
            <p14:sldId id="262"/>
            <p14:sldId id="263"/>
            <p14:sldId id="26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3" autoAdjust="0"/>
    <p:restoredTop sz="94669" autoAdjust="0"/>
  </p:normalViewPr>
  <p:slideViewPr>
    <p:cSldViewPr>
      <p:cViewPr varScale="1">
        <p:scale>
          <a:sx n="87" d="100"/>
          <a:sy n="87" d="100"/>
        </p:scale>
        <p:origin x="-143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Düz Bağlayıcı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Başlık 28"/>
          <p:cNvSpPr>
            <a:spLocks noGrp="1"/>
          </p:cNvSpPr>
          <p:nvPr>
            <p:ph type="ctrTitle"/>
          </p:nvPr>
        </p:nvSpPr>
        <p:spPr>
          <a:xfrm>
            <a:off x="381000" y="4853411"/>
            <a:ext cx="8458200" cy="1222375"/>
          </a:xfrm>
        </p:spPr>
        <p:txBody>
          <a:bodyPr anchor="t"/>
          <a:lstStyle/>
          <a:p>
            <a:r>
              <a:rPr kumimoji="0" lang="tr-TR" smtClean="0"/>
              <a:t>Asıl başlık stili için tıklatın</a:t>
            </a:r>
            <a:endParaRPr kumimoji="0" lang="en-US"/>
          </a:p>
        </p:txBody>
      </p:sp>
      <p:sp>
        <p:nvSpPr>
          <p:cNvPr id="9" name="Alt Başlık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16" name="Veri Yer Tutucusu 15"/>
          <p:cNvSpPr>
            <a:spLocks noGrp="1"/>
          </p:cNvSpPr>
          <p:nvPr>
            <p:ph type="dt" sz="half" idx="10"/>
          </p:nvPr>
        </p:nvSpPr>
        <p:spPr/>
        <p:txBody>
          <a:bodyPr/>
          <a:lstStyle/>
          <a:p>
            <a:fld id="{A23720DD-5B6D-40BF-8493-A6B52D484E6B}" type="datetimeFigureOut">
              <a:rPr lang="tr-TR" smtClean="0"/>
              <a:t>16.11.2015</a:t>
            </a:fld>
            <a:endParaRPr lang="tr-TR"/>
          </a:p>
        </p:txBody>
      </p:sp>
      <p:sp>
        <p:nvSpPr>
          <p:cNvPr id="2" name="Altbilgi Yer Tutucusu 1"/>
          <p:cNvSpPr>
            <a:spLocks noGrp="1"/>
          </p:cNvSpPr>
          <p:nvPr>
            <p:ph type="ftr" sz="quarter" idx="11"/>
          </p:nvPr>
        </p:nvSpPr>
        <p:spPr/>
        <p:txBody>
          <a:bodyPr/>
          <a:lstStyle/>
          <a:p>
            <a:endParaRPr lang="tr-TR"/>
          </a:p>
        </p:txBody>
      </p:sp>
      <p:sp>
        <p:nvSpPr>
          <p:cNvPr id="15" name="Slayt Numarası Yer Tutucusu 14"/>
          <p:cNvSpPr>
            <a:spLocks noGrp="1"/>
          </p:cNvSpPr>
          <p:nvPr>
            <p:ph type="sldNum" sz="quarter" idx="12"/>
          </p:nvPr>
        </p:nvSpPr>
        <p:spPr>
          <a:xfrm>
            <a:off x="8229600" y="6473952"/>
            <a:ext cx="758952" cy="246888"/>
          </a:xfrm>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t>16.11.2015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858000" y="549276"/>
            <a:ext cx="1828800" cy="5851525"/>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549276"/>
            <a:ext cx="62484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t>16.11.2015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2" name="Başlık 21"/>
          <p:cNvSpPr>
            <a:spLocks noGrp="1"/>
          </p:cNvSpPr>
          <p:nvPr>
            <p:ph type="title"/>
          </p:nvPr>
        </p:nvSpPr>
        <p:spPr/>
        <p:txBody>
          <a:bodyPr/>
          <a:lstStyle/>
          <a:p>
            <a:r>
              <a:rPr kumimoji="0" lang="tr-TR" smtClean="0"/>
              <a:t>Asıl başlık stili için tıklatın</a:t>
            </a:r>
            <a:endParaRPr kumimoji="0" lang="en-US"/>
          </a:p>
        </p:txBody>
      </p:sp>
      <p:sp>
        <p:nvSpPr>
          <p:cNvPr id="27" name="İçerik Yer Tutucusu 26"/>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5" name="Veri Yer Tutucusu 24"/>
          <p:cNvSpPr>
            <a:spLocks noGrp="1"/>
          </p:cNvSpPr>
          <p:nvPr>
            <p:ph type="dt" sz="half" idx="10"/>
          </p:nvPr>
        </p:nvSpPr>
        <p:spPr/>
        <p:txBody>
          <a:bodyPr/>
          <a:lstStyle/>
          <a:p>
            <a:fld id="{A23720DD-5B6D-40BF-8493-A6B52D484E6B}" type="datetimeFigureOut">
              <a:rPr lang="tr-TR" smtClean="0"/>
              <a:t>16.11.2015</a:t>
            </a:fld>
            <a:endParaRPr lang="tr-TR"/>
          </a:p>
        </p:txBody>
      </p:sp>
      <p:sp>
        <p:nvSpPr>
          <p:cNvPr id="19" name="Altbilgi Yer Tutucusu 18"/>
          <p:cNvSpPr>
            <a:spLocks noGrp="1"/>
          </p:cNvSpPr>
          <p:nvPr>
            <p:ph type="ftr" sz="quarter" idx="11"/>
          </p:nvPr>
        </p:nvSpPr>
        <p:spPr>
          <a:xfrm>
            <a:off x="3581400" y="76200"/>
            <a:ext cx="2895600" cy="288925"/>
          </a:xfrm>
        </p:spPr>
        <p:txBody>
          <a:bodyPr/>
          <a:lstStyle/>
          <a:p>
            <a:endParaRPr lang="tr-TR"/>
          </a:p>
        </p:txBody>
      </p:sp>
      <p:sp>
        <p:nvSpPr>
          <p:cNvPr id="16" name="Slayt Numarası Yer Tutucusu 15"/>
          <p:cNvSpPr>
            <a:spLocks noGrp="1"/>
          </p:cNvSpPr>
          <p:nvPr>
            <p:ph type="sldNum" sz="quarter" idx="12"/>
          </p:nvPr>
        </p:nvSpPr>
        <p:spPr>
          <a:xfrm>
            <a:off x="8229600" y="6473952"/>
            <a:ext cx="758952" cy="246888"/>
          </a:xfrm>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2"/>
      </p:bgRef>
    </p:bg>
    <p:spTree>
      <p:nvGrpSpPr>
        <p:cNvPr id="1" name=""/>
        <p:cNvGrpSpPr/>
        <p:nvPr/>
      </p:nvGrpSpPr>
      <p:grpSpPr>
        <a:xfrm>
          <a:off x="0" y="0"/>
          <a:ext cx="0" cy="0"/>
          <a:chOff x="0" y="0"/>
          <a:chExt cx="0" cy="0"/>
        </a:xfrm>
      </p:grpSpPr>
      <p:sp>
        <p:nvSpPr>
          <p:cNvPr id="7" name="Düz Bağlayıcı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Metin Yer Tutucusu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19" name="Veri Yer Tutucusu 18"/>
          <p:cNvSpPr>
            <a:spLocks noGrp="1"/>
          </p:cNvSpPr>
          <p:nvPr>
            <p:ph type="dt" sz="half" idx="10"/>
          </p:nvPr>
        </p:nvSpPr>
        <p:spPr/>
        <p:txBody>
          <a:bodyPr/>
          <a:lstStyle/>
          <a:p>
            <a:fld id="{A23720DD-5B6D-40BF-8493-A6B52D484E6B}" type="datetimeFigureOut">
              <a:rPr lang="tr-TR" smtClean="0"/>
              <a:t>16.11.2015</a:t>
            </a:fld>
            <a:endParaRPr lang="tr-TR"/>
          </a:p>
        </p:txBody>
      </p:sp>
      <p:sp>
        <p:nvSpPr>
          <p:cNvPr id="11" name="Altbilgi Yer Tutucusu 10"/>
          <p:cNvSpPr>
            <a:spLocks noGrp="1"/>
          </p:cNvSpPr>
          <p:nvPr>
            <p:ph type="ftr" sz="quarter" idx="11"/>
          </p:nvPr>
        </p:nvSpPr>
        <p:spPr/>
        <p:txBody>
          <a:bodyPr/>
          <a:lstStyle/>
          <a:p>
            <a:endParaRPr lang="tr-TR"/>
          </a:p>
        </p:txBody>
      </p:sp>
      <p:sp>
        <p:nvSpPr>
          <p:cNvPr id="16" name="Slayt Numarası Yer Tutucusu 15"/>
          <p:cNvSpPr>
            <a:spLocks noGrp="1"/>
          </p:cNvSpPr>
          <p:nvPr>
            <p:ph type="sldNum" sz="quarter" idx="12"/>
          </p:nvPr>
        </p:nvSpPr>
        <p:spPr/>
        <p:txBody>
          <a:bodyPr/>
          <a:lstStyle/>
          <a:p>
            <a:fld id="{F302176B-0E47-46AC-8F43-DAB4B8A37D06}" type="slidenum">
              <a:rPr lang="tr-TR" smtClean="0"/>
              <a:t>‹#›</a:t>
            </a:fld>
            <a:endParaRPr lang="tr-TR"/>
          </a:p>
        </p:txBody>
      </p:sp>
      <p:sp>
        <p:nvSpPr>
          <p:cNvPr id="8" name="Başlık 7"/>
          <p:cNvSpPr>
            <a:spLocks noGrp="1"/>
          </p:cNvSpPr>
          <p:nvPr>
            <p:ph type="title"/>
          </p:nvPr>
        </p:nvSpPr>
        <p:spPr>
          <a:xfrm>
            <a:off x="180475" y="2947085"/>
            <a:ext cx="8686800" cy="1184825"/>
          </a:xfrm>
        </p:spPr>
        <p:txBody>
          <a:bodyPr rtlCol="0" anchor="t"/>
          <a:lstStyle>
            <a:lvl1pPr algn="r">
              <a:defRPr/>
            </a:lvl1pPr>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0" name="Başlık 19"/>
          <p:cNvSpPr>
            <a:spLocks noGrp="1"/>
          </p:cNvSpPr>
          <p:nvPr>
            <p:ph type="title"/>
          </p:nvPr>
        </p:nvSpPr>
        <p:spPr>
          <a:xfrm>
            <a:off x="301752" y="457200"/>
            <a:ext cx="8686800" cy="841248"/>
          </a:xfrm>
        </p:spPr>
        <p:txBody>
          <a:bodyPr/>
          <a:lstStyle/>
          <a:p>
            <a:r>
              <a:rPr kumimoji="0" lang="tr-TR" smtClean="0"/>
              <a:t>Asıl başlık stili için tıklatın</a:t>
            </a:r>
            <a:endParaRPr kumimoji="0" lang="en-US"/>
          </a:p>
        </p:txBody>
      </p:sp>
      <p:sp>
        <p:nvSpPr>
          <p:cNvPr id="14" name="İçerik Yer Tutucusu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İçerik Yer Tutucusu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Veri Yer Tutucusu 20"/>
          <p:cNvSpPr>
            <a:spLocks noGrp="1"/>
          </p:cNvSpPr>
          <p:nvPr>
            <p:ph type="dt" sz="half" idx="10"/>
          </p:nvPr>
        </p:nvSpPr>
        <p:spPr/>
        <p:txBody>
          <a:bodyPr/>
          <a:lstStyle/>
          <a:p>
            <a:fld id="{A23720DD-5B6D-40BF-8493-A6B52D484E6B}" type="datetimeFigureOut">
              <a:rPr lang="tr-TR" smtClean="0"/>
              <a:t>16.11.2015</a:t>
            </a:fld>
            <a:endParaRPr lang="tr-TR"/>
          </a:p>
        </p:txBody>
      </p:sp>
      <p:sp>
        <p:nvSpPr>
          <p:cNvPr id="10" name="Altbilgi Yer Tutucusu 9"/>
          <p:cNvSpPr>
            <a:spLocks noGrp="1"/>
          </p:cNvSpPr>
          <p:nvPr>
            <p:ph type="ftr" sz="quarter" idx="11"/>
          </p:nvPr>
        </p:nvSpPr>
        <p:spPr/>
        <p:txBody>
          <a:bodyPr/>
          <a:lstStyle/>
          <a:p>
            <a:endParaRPr lang="tr-TR"/>
          </a:p>
        </p:txBody>
      </p:sp>
      <p:sp>
        <p:nvSpPr>
          <p:cNvPr id="31" name="Slayt Numarası Yer Tutucusu 30"/>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9" name="Başlık 28"/>
          <p:cNvSpPr>
            <a:spLocks noGrp="1"/>
          </p:cNvSpPr>
          <p:nvPr>
            <p:ph type="title"/>
          </p:nvPr>
        </p:nvSpPr>
        <p:spPr>
          <a:xfrm>
            <a:off x="304800" y="5410200"/>
            <a:ext cx="8610600" cy="882650"/>
          </a:xfrm>
        </p:spPr>
        <p:txBody>
          <a:bodyPr anchor="ctr"/>
          <a:lstStyle>
            <a:lvl1pPr>
              <a:defRPr/>
            </a:lvl1p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25" name="Metin Yer Tutucusu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İçerik Yer Tutucusu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8" name="İçerik Yer Tutucusu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0" name="Veri Yer Tutucusu 9"/>
          <p:cNvSpPr>
            <a:spLocks noGrp="1"/>
          </p:cNvSpPr>
          <p:nvPr>
            <p:ph type="dt" sz="half" idx="10"/>
          </p:nvPr>
        </p:nvSpPr>
        <p:spPr/>
        <p:txBody>
          <a:bodyPr/>
          <a:lstStyle/>
          <a:p>
            <a:fld id="{A23720DD-5B6D-40BF-8493-A6B52D484E6B}" type="datetimeFigureOut">
              <a:rPr lang="tr-TR" smtClean="0"/>
              <a:t>16.11.2015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a:xfrm>
            <a:off x="8229600" y="6477000"/>
            <a:ext cx="762000" cy="246888"/>
          </a:xfrm>
        </p:spPr>
        <p:txBody>
          <a:bodyPr/>
          <a:lstStyle/>
          <a:p>
            <a:fld id="{F302176B-0E47-46AC-8F43-DAB4B8A37D06}" type="slidenum">
              <a:rPr lang="tr-TR" smtClean="0"/>
              <a:t>‹#›</a:t>
            </a:fld>
            <a:endParaRPr lang="tr-TR"/>
          </a:p>
        </p:txBody>
      </p:sp>
      <p:sp>
        <p:nvSpPr>
          <p:cNvPr id="11" name="Düz Bağlayıcı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0" name="Başlık 29"/>
          <p:cNvSpPr>
            <a:spLocks noGrp="1"/>
          </p:cNvSpPr>
          <p:nvPr>
            <p:ph type="title"/>
          </p:nvPr>
        </p:nvSpPr>
        <p:spPr>
          <a:xfrm>
            <a:off x="301752" y="457200"/>
            <a:ext cx="8686800" cy="841248"/>
          </a:xfrm>
        </p:spPr>
        <p:txBody>
          <a:bodyPr/>
          <a:lstStyle/>
          <a:p>
            <a:r>
              <a:rPr kumimoji="0" lang="tr-TR" smtClean="0"/>
              <a:t>Asıl başlık stili için tıklatın</a:t>
            </a:r>
            <a:endParaRPr kumimoji="0" lang="en-US"/>
          </a:p>
        </p:txBody>
      </p:sp>
      <p:sp>
        <p:nvSpPr>
          <p:cNvPr id="12" name="Veri Yer Tutucusu 11"/>
          <p:cNvSpPr>
            <a:spLocks noGrp="1"/>
          </p:cNvSpPr>
          <p:nvPr>
            <p:ph type="dt" sz="half" idx="10"/>
          </p:nvPr>
        </p:nvSpPr>
        <p:spPr/>
        <p:txBody>
          <a:bodyPr/>
          <a:lstStyle/>
          <a:p>
            <a:fld id="{A23720DD-5B6D-40BF-8493-A6B52D484E6B}" type="datetimeFigureOut">
              <a:rPr lang="tr-TR" smtClean="0"/>
              <a:t>16.11.2015</a:t>
            </a:fld>
            <a:endParaRPr lang="tr-TR"/>
          </a:p>
        </p:txBody>
      </p:sp>
      <p:sp>
        <p:nvSpPr>
          <p:cNvPr id="21" name="Altbilgi Yer Tutucusu 20"/>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3" name="Veri Yer Tutucusu 2"/>
          <p:cNvSpPr>
            <a:spLocks noGrp="1"/>
          </p:cNvSpPr>
          <p:nvPr>
            <p:ph type="dt" sz="half" idx="10"/>
          </p:nvPr>
        </p:nvSpPr>
        <p:spPr/>
        <p:txBody>
          <a:bodyPr/>
          <a:lstStyle/>
          <a:p>
            <a:fld id="{A23720DD-5B6D-40BF-8493-A6B52D484E6B}" type="datetimeFigureOut">
              <a:rPr lang="tr-TR" smtClean="0"/>
              <a:t>16.11.2015</a:t>
            </a:fld>
            <a:endParaRPr lang="tr-TR"/>
          </a:p>
        </p:txBody>
      </p:sp>
      <p:sp>
        <p:nvSpPr>
          <p:cNvPr id="24" name="Altbilgi Yer Tutucusu 23"/>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Düz Bağlayıcı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Başlık 11"/>
          <p:cNvSpPr>
            <a:spLocks noGrp="1"/>
          </p:cNvSpPr>
          <p:nvPr>
            <p:ph type="title"/>
          </p:nvPr>
        </p:nvSpPr>
        <p:spPr>
          <a:xfrm>
            <a:off x="457200" y="5486400"/>
            <a:ext cx="8458200" cy="520700"/>
          </a:xfrm>
        </p:spPr>
        <p:txBody>
          <a:bodyPr anchor="ctr"/>
          <a:lstStyle>
            <a:lvl1pPr algn="l">
              <a:buNone/>
              <a:defRPr sz="2000" b="1"/>
            </a:lvl1pPr>
          </a:lstStyle>
          <a:p>
            <a:r>
              <a:rPr kumimoji="0" lang="tr-TR" smtClean="0"/>
              <a:t>Asıl başlık stili için tıklatın</a:t>
            </a:r>
            <a:endParaRPr kumimoji="0" lang="en-US"/>
          </a:p>
        </p:txBody>
      </p:sp>
      <p:sp>
        <p:nvSpPr>
          <p:cNvPr id="26" name="Metin Yer Tutucusu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14" name="İçerik Yer Tutucusu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5" name="Veri Yer Tutucusu 24"/>
          <p:cNvSpPr>
            <a:spLocks noGrp="1"/>
          </p:cNvSpPr>
          <p:nvPr>
            <p:ph type="dt" sz="half" idx="10"/>
          </p:nvPr>
        </p:nvSpPr>
        <p:spPr/>
        <p:txBody>
          <a:bodyPr/>
          <a:lstStyle/>
          <a:p>
            <a:fld id="{A23720DD-5B6D-40BF-8493-A6B52D484E6B}" type="datetimeFigureOut">
              <a:rPr lang="tr-TR" smtClean="0"/>
              <a:t>16.11.2015</a:t>
            </a:fld>
            <a:endParaRPr lang="tr-TR"/>
          </a:p>
        </p:txBody>
      </p:sp>
      <p:sp>
        <p:nvSpPr>
          <p:cNvPr id="29" name="Altbilgi Yer Tutucusu 28"/>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3" name="Resim Yer Tutucusu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tr-TR" smtClean="0"/>
              <a:t>Resim eklemek için simgeyi tıklatın</a:t>
            </a:r>
            <a:endParaRPr kumimoji="0" lang="en-US" dirty="0"/>
          </a:p>
        </p:txBody>
      </p:sp>
      <p:sp>
        <p:nvSpPr>
          <p:cNvPr id="7" name="Veri Yer Tutucusu 6"/>
          <p:cNvSpPr>
            <a:spLocks noGrp="1"/>
          </p:cNvSpPr>
          <p:nvPr>
            <p:ph type="dt" sz="half" idx="10"/>
          </p:nvPr>
        </p:nvSpPr>
        <p:spPr/>
        <p:txBody>
          <a:bodyPr/>
          <a:lstStyle/>
          <a:p>
            <a:fld id="{A23720DD-5B6D-40BF-8493-A6B52D484E6B}" type="datetimeFigureOut">
              <a:rPr lang="tr-TR" smtClean="0"/>
              <a:t>16.11.2015</a:t>
            </a:fld>
            <a:endParaRPr lang="tr-TR"/>
          </a:p>
        </p:txBody>
      </p:sp>
      <p:sp>
        <p:nvSpPr>
          <p:cNvPr id="5" name="Altbilgi Yer Tutucusu 4"/>
          <p:cNvSpPr>
            <a:spLocks noGrp="1"/>
          </p:cNvSpPr>
          <p:nvPr>
            <p:ph type="ftr" sz="quarter" idx="11"/>
          </p:nvPr>
        </p:nvSpPr>
        <p:spPr/>
        <p:txBody>
          <a:bodyPr/>
          <a:lstStyle/>
          <a:p>
            <a:endParaRPr lang="tr-TR"/>
          </a:p>
        </p:txBody>
      </p:sp>
      <p:sp>
        <p:nvSpPr>
          <p:cNvPr id="31" name="Slayt Numarası Yer Tutucusu 30"/>
          <p:cNvSpPr>
            <a:spLocks noGrp="1"/>
          </p:cNvSpPr>
          <p:nvPr>
            <p:ph type="sldNum" sz="quarter" idx="12"/>
          </p:nvPr>
        </p:nvSpPr>
        <p:spPr/>
        <p:txBody>
          <a:bodyPr/>
          <a:lstStyle/>
          <a:p>
            <a:fld id="{F302176B-0E47-46AC-8F43-DAB4B8A37D06}" type="slidenum">
              <a:rPr lang="tr-TR" smtClean="0"/>
              <a:t>‹#›</a:t>
            </a:fld>
            <a:endParaRPr lang="tr-TR"/>
          </a:p>
        </p:txBody>
      </p:sp>
      <p:sp>
        <p:nvSpPr>
          <p:cNvPr id="17" name="Başlık 16"/>
          <p:cNvSpPr>
            <a:spLocks noGrp="1"/>
          </p:cNvSpPr>
          <p:nvPr>
            <p:ph type="title"/>
          </p:nvPr>
        </p:nvSpPr>
        <p:spPr>
          <a:xfrm>
            <a:off x="381000" y="4993760"/>
            <a:ext cx="5867400" cy="522288"/>
          </a:xfrm>
        </p:spPr>
        <p:txBody>
          <a:bodyPr anchor="ctr"/>
          <a:lstStyle>
            <a:lvl1pPr algn="l">
              <a:buNone/>
              <a:defRPr sz="2000" b="1"/>
            </a:lvl1pPr>
          </a:lstStyle>
          <a:p>
            <a:r>
              <a:rPr kumimoji="0" lang="tr-TR" smtClean="0"/>
              <a:t>Asıl başlık stili için tıklatın</a:t>
            </a:r>
            <a:endParaRPr kumimoji="0" lang="en-US"/>
          </a:p>
        </p:txBody>
      </p:sp>
      <p:sp>
        <p:nvSpPr>
          <p:cNvPr id="26" name="Metin Yer Tutucusu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Düz Bağlayıcı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Metin Yer Tutucusu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1" name="Veri Yer Tutucusu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A23720DD-5B6D-40BF-8493-A6B52D484E6B}" type="datetimeFigureOut">
              <a:rPr lang="tr-TR" smtClean="0"/>
              <a:t>16.11.2015</a:t>
            </a:fld>
            <a:endParaRPr lang="tr-TR"/>
          </a:p>
        </p:txBody>
      </p:sp>
      <p:sp>
        <p:nvSpPr>
          <p:cNvPr id="28" name="Altbilgi Yer Tutucusu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tr-TR"/>
          </a:p>
        </p:txBody>
      </p:sp>
      <p:sp>
        <p:nvSpPr>
          <p:cNvPr id="5" name="Slayt Numarası Yer Tutucusu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F302176B-0E47-46AC-8F43-DAB4B8A37D06}" type="slidenum">
              <a:rPr lang="tr-TR" smtClean="0"/>
              <a:t>‹#›</a:t>
            </a:fld>
            <a:endParaRPr lang="tr-TR"/>
          </a:p>
        </p:txBody>
      </p:sp>
      <p:sp>
        <p:nvSpPr>
          <p:cNvPr id="10" name="Başlık Yer Tutucusu 9"/>
          <p:cNvSpPr>
            <a:spLocks noGrp="1"/>
          </p:cNvSpPr>
          <p:nvPr>
            <p:ph type="title"/>
          </p:nvPr>
        </p:nvSpPr>
        <p:spPr>
          <a:xfrm>
            <a:off x="304800" y="457200"/>
            <a:ext cx="8686800" cy="838200"/>
          </a:xfrm>
          <a:prstGeom prst="rect">
            <a:avLst/>
          </a:prstGeom>
        </p:spPr>
        <p:txBody>
          <a:bodyPr vert="horz" anchor="ctr">
            <a:normAutofit/>
          </a:bodyPr>
          <a:lstStyle/>
          <a:p>
            <a:r>
              <a:rPr kumimoji="0" lang="tr-TR" smtClean="0"/>
              <a:t>Asıl başlık stili için tıklatın</a:t>
            </a:r>
            <a:endParaRPr kumimoji="0" lang="en-US"/>
          </a:p>
        </p:txBody>
      </p:sp>
      <p:sp>
        <p:nvSpPr>
          <p:cNvPr id="9" name="Düz Bağlayıcı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Düz Bağlayıcı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idx="4294967295"/>
          </p:nvPr>
        </p:nvSpPr>
        <p:spPr>
          <a:xfrm>
            <a:off x="0" y="115888"/>
            <a:ext cx="8893175" cy="1657350"/>
          </a:xfrm>
        </p:spPr>
        <p:txBody>
          <a:bodyPr>
            <a:normAutofit fontScale="90000"/>
          </a:bodyPr>
          <a:lstStyle/>
          <a:p>
            <a:r>
              <a:rPr lang="tr-TR" sz="2800" dirty="0"/>
              <a:t>DUYURU</a:t>
            </a:r>
            <a:br>
              <a:rPr lang="tr-TR" sz="2800" dirty="0"/>
            </a:br>
            <a:r>
              <a:rPr lang="tr-TR" sz="2800" dirty="0"/>
              <a:t>ATATÜRK İLKELERİ VE İNKILAP TARİHİ DERSİ</a:t>
            </a:r>
            <a:br>
              <a:rPr lang="tr-TR" sz="2800" dirty="0"/>
            </a:br>
            <a:r>
              <a:rPr lang="tr-TR" sz="2800" dirty="0" smtClean="0"/>
              <a:t>ARASINAVI</a:t>
            </a:r>
            <a:r>
              <a:rPr lang="tr-TR" dirty="0"/>
              <a:t/>
            </a:r>
            <a:br>
              <a:rPr lang="tr-TR" dirty="0"/>
            </a:br>
            <a:endParaRPr lang="tr-TR" dirty="0"/>
          </a:p>
        </p:txBody>
      </p:sp>
      <p:sp>
        <p:nvSpPr>
          <p:cNvPr id="3" name="Alt Başlık 2"/>
          <p:cNvSpPr>
            <a:spLocks noGrp="1"/>
          </p:cNvSpPr>
          <p:nvPr>
            <p:ph type="subTitle" idx="4294967295"/>
          </p:nvPr>
        </p:nvSpPr>
        <p:spPr>
          <a:xfrm>
            <a:off x="0" y="1700213"/>
            <a:ext cx="8207375" cy="4897437"/>
          </a:xfrm>
        </p:spPr>
        <p:txBody>
          <a:bodyPr>
            <a:normAutofit/>
          </a:bodyPr>
          <a:lstStyle/>
          <a:p>
            <a:r>
              <a:rPr lang="tr-TR" sz="2000" b="1" dirty="0">
                <a:solidFill>
                  <a:schemeClr val="tx1"/>
                </a:solidFill>
              </a:rPr>
              <a:t>"Atatürk İlkeleri ve İnkılap Tarihi I" dersinin ara sınavı 30 Kasım - 6 Aralık tarihleri arasında UKEY sistemi üzerinden ve "E-Sınav" şeklinde gerçekleştirilecektir.</a:t>
            </a:r>
          </a:p>
          <a:p>
            <a:r>
              <a:rPr lang="tr-TR" sz="2000" b="1" dirty="0">
                <a:solidFill>
                  <a:schemeClr val="tx1"/>
                </a:solidFill>
              </a:rPr>
              <a:t>Bu tarihler arasında sistemdeki "E-Sınav" uygulaması 7 gün boyunca açık kalacak ve öğrenciler müsait oldukları bir zaman diliminde internet bağlantısı olan bir bilgisayar aracılığı ile sisteme giriş yaparak sınavlarını gerçekleştirebileceklerdir.</a:t>
            </a:r>
          </a:p>
          <a:p>
            <a:r>
              <a:rPr lang="tr-TR" sz="2000" b="1" dirty="0">
                <a:solidFill>
                  <a:schemeClr val="tx1"/>
                </a:solidFill>
              </a:rPr>
              <a:t>Daha önce UKEY sisteminde ders ile ilgili materyallerin nasıl kullanılacağına dair bir kılavuz sizlere ulaştırılmış idi.</a:t>
            </a:r>
          </a:p>
          <a:p>
            <a:r>
              <a:rPr lang="tr-TR" sz="2000" b="1" dirty="0">
                <a:solidFill>
                  <a:schemeClr val="tx1"/>
                </a:solidFill>
              </a:rPr>
              <a:t>Aşağıda da "E-Sınav" uygulamasının nasıl gerçekleştirileceğine dair basit bir dille hazırlanmış olan kılavuz sizlere sunulmuştur. Lütfen açıklamaları çok dikkatli bir şekilde okuyarak sınavınızı gerçekleştiriniz</a:t>
            </a:r>
            <a:r>
              <a:rPr lang="tr-TR" sz="2000" b="1" dirty="0" smtClean="0">
                <a:solidFill>
                  <a:schemeClr val="tx1"/>
                </a:solidFill>
              </a:rPr>
              <a:t>.</a:t>
            </a:r>
            <a:r>
              <a:rPr lang="tr-TR" sz="2000" dirty="0"/>
              <a:t/>
            </a:r>
            <a:br>
              <a:rPr lang="tr-TR" sz="2000" dirty="0"/>
            </a:br>
            <a:endParaRPr lang="tr-TR" sz="2000" dirty="0" smtClean="0"/>
          </a:p>
          <a:p>
            <a:endParaRPr lang="tr-TR" sz="2000" dirty="0"/>
          </a:p>
          <a:p>
            <a:endParaRPr lang="tr-TR" sz="2000" dirty="0" smtClean="0"/>
          </a:p>
          <a:p>
            <a:endParaRPr lang="tr-TR" sz="2000" dirty="0"/>
          </a:p>
          <a:p>
            <a:endParaRPr lang="tr-TR" sz="2000" dirty="0"/>
          </a:p>
        </p:txBody>
      </p:sp>
    </p:spTree>
    <p:extLst>
      <p:ext uri="{BB962C8B-B14F-4D97-AF65-F5344CB8AC3E}">
        <p14:creationId xmlns:p14="http://schemas.microsoft.com/office/powerpoint/2010/main" val="22262410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27584" y="476673"/>
            <a:ext cx="7200800" cy="369332"/>
          </a:xfrm>
          <a:prstGeom prst="rect">
            <a:avLst/>
          </a:prstGeom>
        </p:spPr>
        <p:txBody>
          <a:bodyPr wrap="square">
            <a:spAutoFit/>
          </a:bodyPr>
          <a:lstStyle/>
          <a:p>
            <a:r>
              <a:rPr lang="tr-TR" b="1" dirty="0"/>
              <a:t>UKEY SİSTEMİ ÜZERİNDEN YAPILACAK OLAN E-SINAVLAR İÇİN KILAVUZ </a:t>
            </a:r>
          </a:p>
        </p:txBody>
      </p:sp>
      <p:sp>
        <p:nvSpPr>
          <p:cNvPr id="3" name="Dikdörtgen 2"/>
          <p:cNvSpPr/>
          <p:nvPr/>
        </p:nvSpPr>
        <p:spPr>
          <a:xfrm>
            <a:off x="323528" y="1268760"/>
            <a:ext cx="8568952" cy="1569660"/>
          </a:xfrm>
          <a:prstGeom prst="rect">
            <a:avLst/>
          </a:prstGeom>
        </p:spPr>
        <p:txBody>
          <a:bodyPr wrap="square">
            <a:spAutoFit/>
          </a:bodyPr>
          <a:lstStyle/>
          <a:p>
            <a:r>
              <a:rPr lang="tr-TR" sz="2400" dirty="0" smtClean="0"/>
              <a:t>1</a:t>
            </a:r>
            <a:r>
              <a:rPr lang="tr-TR" sz="2400" dirty="0"/>
              <a:t>. ADIM. </a:t>
            </a:r>
          </a:p>
          <a:p>
            <a:r>
              <a:rPr lang="tr-TR" sz="2400" dirty="0"/>
              <a:t>Sisteme giriş yaptıktan ve dersler menüsünden “Atatürk İlkeleri ve İnkılap Tarihi I” dersini seçtikten sonra karşımıza çıkan ders içeriği menüsünden “E Sınavlar” sekmesini tıklayınız. </a:t>
            </a:r>
          </a:p>
        </p:txBody>
      </p:sp>
      <p:pic>
        <p:nvPicPr>
          <p:cNvPr id="1026" name="Picture 2"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838420"/>
            <a:ext cx="8568952" cy="3902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50189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7504" y="116632"/>
            <a:ext cx="8784976" cy="1200329"/>
          </a:xfrm>
          <a:prstGeom prst="rect">
            <a:avLst/>
          </a:prstGeom>
        </p:spPr>
        <p:txBody>
          <a:bodyPr wrap="square">
            <a:spAutoFit/>
          </a:bodyPr>
          <a:lstStyle/>
          <a:p>
            <a:r>
              <a:rPr lang="tr-TR" b="1" dirty="0" smtClean="0"/>
              <a:t>2</a:t>
            </a:r>
            <a:r>
              <a:rPr lang="tr-TR" b="1" dirty="0"/>
              <a:t>. ADIM. </a:t>
            </a:r>
          </a:p>
          <a:p>
            <a:r>
              <a:rPr lang="tr-TR" b="1" dirty="0"/>
              <a:t>Açılan sayfadan şekilde görülen kutucuğa tıklayarak (İmleci üzerine getirdiğinizde cevaplamaya başla yazısı görünecektir.) sınava başlayınız. </a:t>
            </a:r>
          </a:p>
          <a:p>
            <a:endParaRPr lang="tr-TR" dirty="0"/>
          </a:p>
        </p:txBody>
      </p:sp>
      <p:pic>
        <p:nvPicPr>
          <p:cNvPr id="2050" name="Picture 2" descr="imag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052736"/>
            <a:ext cx="8928992" cy="441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ikdörtgen 2"/>
          <p:cNvSpPr/>
          <p:nvPr/>
        </p:nvSpPr>
        <p:spPr>
          <a:xfrm>
            <a:off x="7572" y="5469324"/>
            <a:ext cx="9028923" cy="1200329"/>
          </a:xfrm>
          <a:prstGeom prst="rect">
            <a:avLst/>
          </a:prstGeom>
        </p:spPr>
        <p:txBody>
          <a:bodyPr wrap="square">
            <a:spAutoFit/>
          </a:bodyPr>
          <a:lstStyle/>
          <a:p>
            <a:r>
              <a:rPr lang="tr-TR" b="1" dirty="0"/>
              <a:t>Not: Sınav süresi açılan sayfada karşınıza çıkacaktır Sınava çalışmalarınızı tamamlayarak kendinizi sınava hazır hissettiğiniz bir aşamada başlamanız tavsiye edilir. Çünkü sınava başladığınız anda sınav süresi devreye girecek olup, daha sonra bunu durdurmak ya da iptal edip daha sonra tekrar sınava girmek mümkün olmayacaktır. </a:t>
            </a:r>
          </a:p>
        </p:txBody>
      </p:sp>
    </p:spTree>
    <p:extLst>
      <p:ext uri="{BB962C8B-B14F-4D97-AF65-F5344CB8AC3E}">
        <p14:creationId xmlns:p14="http://schemas.microsoft.com/office/powerpoint/2010/main" val="36644606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7504" y="116632"/>
            <a:ext cx="8928992" cy="1200329"/>
          </a:xfrm>
          <a:prstGeom prst="rect">
            <a:avLst/>
          </a:prstGeom>
        </p:spPr>
        <p:txBody>
          <a:bodyPr wrap="square">
            <a:spAutoFit/>
          </a:bodyPr>
          <a:lstStyle/>
          <a:p>
            <a:r>
              <a:rPr lang="tr-TR" b="1" dirty="0" smtClean="0"/>
              <a:t>3</a:t>
            </a:r>
            <a:r>
              <a:rPr lang="tr-TR" b="1" dirty="0"/>
              <a:t>. Adım </a:t>
            </a:r>
          </a:p>
          <a:p>
            <a:r>
              <a:rPr lang="tr-TR" b="1" dirty="0"/>
              <a:t>“Sınava başla” sekmesine tıkladığımızda karşımıza çıkan sayfada sorular görülecektir. Soruların alt ve üst kısmında ise “Sınavı Sonlandır” ibaresi yer almaktadır. Sınav sorularını tek tek cevaplamadan asla “Sınavı Sonlandır” ibaresini tıklamayınız. </a:t>
            </a:r>
          </a:p>
        </p:txBody>
      </p:sp>
      <p:pic>
        <p:nvPicPr>
          <p:cNvPr id="3074" name="Picture 2" descr="image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316962"/>
            <a:ext cx="8928992" cy="4416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ikdörtgen 2"/>
          <p:cNvSpPr/>
          <p:nvPr/>
        </p:nvSpPr>
        <p:spPr>
          <a:xfrm>
            <a:off x="107504" y="5877272"/>
            <a:ext cx="8784976" cy="646331"/>
          </a:xfrm>
          <a:prstGeom prst="rect">
            <a:avLst/>
          </a:prstGeom>
        </p:spPr>
        <p:txBody>
          <a:bodyPr wrap="square">
            <a:spAutoFit/>
          </a:bodyPr>
          <a:lstStyle/>
          <a:p>
            <a:r>
              <a:rPr lang="tr-TR" b="1" dirty="0"/>
              <a:t>Not: Bu sayfa açıldığı andan itibaren süre işlemeye başlar ve soruların üst kısmından kalan süreyi takip edebilirsiniz. , </a:t>
            </a:r>
          </a:p>
        </p:txBody>
      </p:sp>
    </p:spTree>
    <p:extLst>
      <p:ext uri="{BB962C8B-B14F-4D97-AF65-F5344CB8AC3E}">
        <p14:creationId xmlns:p14="http://schemas.microsoft.com/office/powerpoint/2010/main" val="40208681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24510"/>
            <a:ext cx="8928992" cy="1477328"/>
          </a:xfrm>
          <a:prstGeom prst="rect">
            <a:avLst/>
          </a:prstGeom>
        </p:spPr>
        <p:txBody>
          <a:bodyPr wrap="square">
            <a:spAutoFit/>
          </a:bodyPr>
          <a:lstStyle/>
          <a:p>
            <a:r>
              <a:rPr lang="tr-TR" b="1" dirty="0" smtClean="0"/>
              <a:t>4</a:t>
            </a:r>
            <a:r>
              <a:rPr lang="tr-TR" b="1" dirty="0"/>
              <a:t>. Adım </a:t>
            </a:r>
          </a:p>
          <a:p>
            <a:r>
              <a:rPr lang="tr-TR" b="1" dirty="0"/>
              <a:t>Cevaplamak istediğiniz sorunun üzerine tıkladığınızda soru kökü ve seçenekler karşınıza gelecektir. Bu seçeneklerden doğru olduğunu düşündüğünüz seçeneğin yanındaki daire şeklindeki kutucuğa tıklayınız ve hemen sonrasında altta yer alan “Cevabı Kaydet” kısmına tıklayınız.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256" y="1556792"/>
            <a:ext cx="8767736" cy="3528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ikdörtgen 2"/>
          <p:cNvSpPr/>
          <p:nvPr/>
        </p:nvSpPr>
        <p:spPr>
          <a:xfrm>
            <a:off x="161256" y="5373216"/>
            <a:ext cx="8605464" cy="1200329"/>
          </a:xfrm>
          <a:prstGeom prst="rect">
            <a:avLst/>
          </a:prstGeom>
        </p:spPr>
        <p:txBody>
          <a:bodyPr wrap="square">
            <a:spAutoFit/>
          </a:bodyPr>
          <a:lstStyle/>
          <a:p>
            <a:r>
              <a:rPr lang="tr-TR" b="1" dirty="0"/>
              <a:t>Not: “Cevabı Kaydet” butonuna tıkladıktan sonra cevabınızı değiştirmek isterseniz, hemen yanındaki “Temizle” butonuna tıklayarak seçeneği iptal ediniz ve hangi seçeneği seçmek istiyorsanız onu tekrar seçiniz. Bu işlemi yaptıktan sonra yeniden “Cevabı Kaydet” butonuna tıklamayı unutmayınız. </a:t>
            </a:r>
          </a:p>
        </p:txBody>
      </p:sp>
    </p:spTree>
    <p:extLst>
      <p:ext uri="{BB962C8B-B14F-4D97-AF65-F5344CB8AC3E}">
        <p14:creationId xmlns:p14="http://schemas.microsoft.com/office/powerpoint/2010/main" val="33306538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16632"/>
            <a:ext cx="8640960" cy="6480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78908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0425" y="10278"/>
            <a:ext cx="9144000" cy="2446824"/>
          </a:xfrm>
          <a:prstGeom prst="rect">
            <a:avLst/>
          </a:prstGeom>
        </p:spPr>
        <p:txBody>
          <a:bodyPr wrap="square">
            <a:spAutoFit/>
          </a:bodyPr>
          <a:lstStyle/>
          <a:p>
            <a:r>
              <a:rPr lang="tr-TR" sz="1700" b="1" i="1" dirty="0"/>
              <a:t>Her bir sorunun durumunu belirten ibare soruyu çevreleyen çerçevenin sağ üst köşesinde belirtilmektedir. </a:t>
            </a:r>
            <a:endParaRPr lang="tr-TR" sz="1700" b="1" dirty="0"/>
          </a:p>
          <a:p>
            <a:r>
              <a:rPr lang="tr-TR" sz="1700" b="1" dirty="0"/>
              <a:t>Boş: Soru şıkkının temizlendiği ve sorunun boş olarak UKEY sistemine </a:t>
            </a:r>
          </a:p>
          <a:p>
            <a:r>
              <a:rPr lang="tr-TR" sz="1700" b="1" dirty="0"/>
              <a:t>kaydedildiğini belirtir </a:t>
            </a:r>
          </a:p>
          <a:p>
            <a:r>
              <a:rPr lang="tr-TR" sz="1700" b="1" dirty="0"/>
              <a:t>Bekliyor: Soru şıkkının seçildiği ancak sorunun cevabın henüz UKEY sistemine kaydedilmediğini belirtir. “Cevabı Kaydet” butonuna tıklamanız gerekmektedir. , </a:t>
            </a:r>
          </a:p>
          <a:p>
            <a:r>
              <a:rPr lang="tr-TR" sz="1700" b="1" dirty="0"/>
              <a:t>Cevaplandı: Soru cevabının başarılı bir şekilde UKEY sistemine kaydedildiğini belirtir </a:t>
            </a:r>
          </a:p>
          <a:p>
            <a:r>
              <a:rPr lang="tr-TR" sz="1700" b="1" dirty="0"/>
              <a:t>Cevap Kaydedilemedi : Soru cevabının UKEY sistemine kaydedilmesi sırasında hata olduğunu belirtir. “Cevabı Kaydet” butonuna tekrar tıklamanız gerekmektedir </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564903"/>
            <a:ext cx="8856984" cy="4248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37848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4347" y="116632"/>
            <a:ext cx="8784976" cy="923330"/>
          </a:xfrm>
          <a:prstGeom prst="rect">
            <a:avLst/>
          </a:prstGeom>
        </p:spPr>
        <p:txBody>
          <a:bodyPr wrap="square">
            <a:spAutoFit/>
          </a:bodyPr>
          <a:lstStyle/>
          <a:p>
            <a:r>
              <a:rPr lang="tr-TR" b="1" dirty="0"/>
              <a:t>Bütün soruları cevapladıktan ve her bir soru için “Cevabı Kaydet” butonuna tıkladıktan sonra ( Soruların yan tarafında her birisi için “Cevaplandı” ibaresini gördükten sonra) alt kısımda yer alan “Sınavı Sonlandır” butonuna tıklayarak sınavınızı tamamlayınız. </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3" y="1124744"/>
            <a:ext cx="8970237" cy="388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ikdörtgen 2"/>
          <p:cNvSpPr/>
          <p:nvPr/>
        </p:nvSpPr>
        <p:spPr>
          <a:xfrm>
            <a:off x="106354" y="5373216"/>
            <a:ext cx="8930141" cy="923330"/>
          </a:xfrm>
          <a:prstGeom prst="rect">
            <a:avLst/>
          </a:prstGeom>
        </p:spPr>
        <p:txBody>
          <a:bodyPr wrap="square">
            <a:spAutoFit/>
          </a:bodyPr>
          <a:lstStyle/>
          <a:p>
            <a:r>
              <a:rPr lang="tr-TR" b="1" dirty="0"/>
              <a:t>Sınavınızı sonlandırdıktan sonra “Sınav cevaplarınız başarı ile kaydedildi” ibaresi ve altta yer alan “Bu sınavı tamamladınız” ibaresinin yer aldığı bir uyarı sayfası karşınıza çıkacaktır. Böylece sınavınızı başarı ile tamamlamış olacaksınız. </a:t>
            </a:r>
          </a:p>
        </p:txBody>
      </p:sp>
    </p:spTree>
    <p:extLst>
      <p:ext uri="{BB962C8B-B14F-4D97-AF65-F5344CB8AC3E}">
        <p14:creationId xmlns:p14="http://schemas.microsoft.com/office/powerpoint/2010/main" val="16848917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60648"/>
            <a:ext cx="8640960" cy="6480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74564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ezinti">
  <a:themeElements>
    <a:clrScheme name="Gezinti">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Gezinti">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Gezinti">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95</TotalTime>
  <Words>523</Words>
  <Application>Microsoft Office PowerPoint</Application>
  <PresentationFormat>Ekran Gösterisi (4:3)</PresentationFormat>
  <Paragraphs>27</Paragraphs>
  <Slides>9</Slides>
  <Notes>0</Notes>
  <HiddenSlides>0</HiddenSlides>
  <MMClips>0</MMClips>
  <ScaleCrop>false</ScaleCrop>
  <HeadingPairs>
    <vt:vector size="4" baseType="variant">
      <vt:variant>
        <vt:lpstr>Tema</vt:lpstr>
      </vt:variant>
      <vt:variant>
        <vt:i4>1</vt:i4>
      </vt:variant>
      <vt:variant>
        <vt:lpstr>Slayt Başlıkları</vt:lpstr>
      </vt:variant>
      <vt:variant>
        <vt:i4>9</vt:i4>
      </vt:variant>
    </vt:vector>
  </HeadingPairs>
  <TitlesOfParts>
    <vt:vector size="10" baseType="lpstr">
      <vt:lpstr>Gezinti</vt:lpstr>
      <vt:lpstr>DUYURU ATATÜRK İLKELERİ VE İNKILAP TARİHİ DERSİ ARASINAVI </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DUYURU ATATÜRK İLKELERİ VE İNKILAP TARİHİ DERSİ ARASINAVI </dc:title>
  <dc:creator>ORHNSNMZ</dc:creator>
  <cp:lastModifiedBy>ORHNSNMZ</cp:lastModifiedBy>
  <cp:revision>15</cp:revision>
  <dcterms:created xsi:type="dcterms:W3CDTF">2015-11-16T09:19:04Z</dcterms:created>
  <dcterms:modified xsi:type="dcterms:W3CDTF">2015-11-16T11:06:47Z</dcterms:modified>
</cp:coreProperties>
</file>