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5"/>
  </p:sldMasterIdLst>
  <p:notesMasterIdLst>
    <p:notesMasterId r:id="rId8"/>
  </p:notesMasterIdLst>
  <p:handoutMasterIdLst>
    <p:handoutMasterId r:id="rId9"/>
  </p:handoutMasterIdLst>
  <p:sldIdLst>
    <p:sldId id="289" r:id="rId6"/>
    <p:sldId id="1278" r:id="rId7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illSans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illSans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illSans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illSans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illSans"/>
        <a:ea typeface="ヒラギノ角ゴ Pro W3"/>
        <a:cs typeface="ヒラギノ角ゴ Pro W3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GillSans"/>
        <a:ea typeface="ヒラギノ角ゴ Pro W3"/>
        <a:cs typeface="ヒラギノ角ゴ Pro W3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GillSans"/>
        <a:ea typeface="ヒラギノ角ゴ Pro W3"/>
        <a:cs typeface="ヒラギノ角ゴ Pro W3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GillSans"/>
        <a:ea typeface="ヒラギノ角ゴ Pro W3"/>
        <a:cs typeface="ヒラギノ角ゴ Pro W3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GillSans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er Oral" initials="TO" lastIdx="1" clrIdx="0">
    <p:extLst>
      <p:ext uri="{19B8F6BF-5375-455C-9EA6-DF929625EA0E}">
        <p15:presenceInfo xmlns:p15="http://schemas.microsoft.com/office/powerpoint/2012/main" userId="S-1-5-21-2128176022-1670716378-149251218-220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3366FF"/>
    <a:srgbClr val="4D1C1B"/>
    <a:srgbClr val="471A19"/>
    <a:srgbClr val="782C2A"/>
    <a:srgbClr val="883230"/>
    <a:srgbClr val="FFFF99"/>
    <a:srgbClr val="F66F0A"/>
    <a:srgbClr val="CCEC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9645" autoAdjust="0"/>
  </p:normalViewPr>
  <p:slideViewPr>
    <p:cSldViewPr>
      <p:cViewPr varScale="1">
        <p:scale>
          <a:sx n="104" d="100"/>
          <a:sy n="104" d="100"/>
        </p:scale>
        <p:origin x="10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7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2825340-B5AB-4B97-9D39-A6A9D527AF2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862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4213" y="555625"/>
            <a:ext cx="5429250" cy="4071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937125"/>
            <a:ext cx="49847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7A7280A-16B7-47DB-ABE5-A659677DAEF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072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1"/>
          <p:cNvSpPr txBox="1">
            <a:spLocks noChangeArrowheads="1"/>
          </p:cNvSpPr>
          <p:nvPr/>
        </p:nvSpPr>
        <p:spPr bwMode="auto">
          <a:xfrm>
            <a:off x="762000" y="6508750"/>
            <a:ext cx="182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>
            <a:lvl1pPr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2pPr>
            <a:lvl3pPr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3pPr>
            <a:lvl4pPr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4pPr>
            <a:lvl5pPr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it-IT" sz="1200">
                <a:solidFill>
                  <a:schemeClr val="bg1"/>
                </a:solidFill>
                <a:latin typeface="Verdana" pitchFamily="34" charset="0"/>
                <a:cs typeface="+mn-cs"/>
              </a:rPr>
              <a:t>20 Novembre, 2010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Inserire Titolo Evento</a:t>
            </a:r>
          </a:p>
        </p:txBody>
      </p:sp>
      <p:sp>
        <p:nvSpPr>
          <p:cNvPr id="7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43950" y="6019800"/>
            <a:ext cx="40005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6A80E9-CB3D-4B6C-A849-5E4A1432E87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6237288"/>
            <a:ext cx="1235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Koc Holding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28"/>
          <a:stretch>
            <a:fillRect/>
          </a:stretch>
        </p:blipFill>
        <p:spPr bwMode="auto">
          <a:xfrm>
            <a:off x="88900" y="6165850"/>
            <a:ext cx="10795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c" descr="Genel"/>
          <p:cNvSpPr txBox="1"/>
          <p:nvPr userDrawn="1"/>
        </p:nvSpPr>
        <p:spPr>
          <a:xfrm>
            <a:off x="0" y="6611620"/>
            <a:ext cx="9144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tr-TR" sz="1200" b="1" i="0" u="none" baseline="0" smtClean="0">
                <a:solidFill>
                  <a:srgbClr val="FF0000"/>
                </a:solidFill>
                <a:latin typeface="microsoft sans serif"/>
              </a:rPr>
              <a:t>Genel</a:t>
            </a:r>
            <a:endParaRPr lang="tr-TR" sz="1200" b="1" i="0" u="none" baseline="0">
              <a:solidFill>
                <a:srgbClr val="FF0000"/>
              </a:solidFill>
              <a:latin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94631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304800" y="1219200"/>
            <a:ext cx="8534400" cy="4876800"/>
          </a:xfrm>
          <a:prstGeom prst="rect">
            <a:avLst/>
          </a:prstGeom>
          <a:gradFill flip="none" rotWithShape="1">
            <a:gsLst>
              <a:gs pos="0">
                <a:srgbClr val="B6C9CE"/>
              </a:gs>
              <a:gs pos="65000">
                <a:schemeClr val="bg1">
                  <a:alpha val="99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2pPr>
            <a:lvl3pPr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3pPr>
            <a:lvl4pPr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4pPr>
            <a:lvl5pPr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charset="0"/>
                <a:ea typeface="ヒラギノ角ゴ Pro W3" charset="-128"/>
              </a:defRPr>
            </a:lvl9pPr>
          </a:lstStyle>
          <a:p>
            <a:pPr eaLnBrk="0" hangingPunct="0">
              <a:spcBef>
                <a:spcPct val="20000"/>
              </a:spcBef>
              <a:defRPr/>
            </a:pPr>
            <a:endParaRPr lang="it-IT">
              <a:latin typeface="Helvetica" charset="0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8006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162554"/>
                </a:solidFill>
                <a:latin typeface="Helvetica"/>
                <a:cs typeface="Helvetica"/>
              </a:defRPr>
            </a:lvl1pPr>
            <a:lvl2pPr>
              <a:defRPr>
                <a:solidFill>
                  <a:srgbClr val="162554"/>
                </a:solidFill>
                <a:latin typeface="Helvetica"/>
                <a:cs typeface="Helvetica"/>
              </a:defRPr>
            </a:lvl2pPr>
            <a:lvl3pPr>
              <a:defRPr>
                <a:solidFill>
                  <a:srgbClr val="162554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rgbClr val="162554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162554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304800" y="152400"/>
            <a:ext cx="5715000" cy="8382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kumimoji="0" lang="it-IT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1B2959"/>
                </a:solidFill>
                <a:effectLst/>
                <a:uLnTx/>
                <a:uFillTx/>
                <a:latin typeface="Helvetica"/>
                <a:ea typeface="ヒラギノ角ゴ Pro W3" charset="-128"/>
                <a:cs typeface="Helvetic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43950" y="5867400"/>
            <a:ext cx="40005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95BF-A485-4E75-B234-4AAB2D7FC1F2}" type="slidenum">
              <a:rPr lang="it-IT"/>
              <a:pPr>
                <a:defRPr/>
              </a:pPr>
              <a:t>‹#›</a:t>
            </a:fld>
            <a:endParaRPr lang="it-IT" dirty="0">
              <a:latin typeface="Frutiger 55 Roman" pitchFamily="1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6237288"/>
            <a:ext cx="1235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Koc Holding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28"/>
          <a:stretch>
            <a:fillRect/>
          </a:stretch>
        </p:blipFill>
        <p:spPr bwMode="auto">
          <a:xfrm>
            <a:off x="88900" y="6165850"/>
            <a:ext cx="10795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38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Inserire Titolo Evento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5941E4-8E7B-4510-9A7C-8EFD559D187F}" type="slidenum">
              <a:rPr lang="it-IT"/>
              <a:pPr>
                <a:defRPr/>
              </a:pPr>
              <a:t>‹#›</a:t>
            </a:fld>
            <a:endParaRPr lang="it-IT" dirty="0">
              <a:latin typeface="Frutiger 55 Roman" pitchFamily="1" charset="0"/>
            </a:endParaRPr>
          </a:p>
        </p:txBody>
      </p:sp>
      <p:sp>
        <p:nvSpPr>
          <p:cNvPr id="7" name="fc" descr="Genel"/>
          <p:cNvSpPr txBox="1"/>
          <p:nvPr userDrawn="1"/>
        </p:nvSpPr>
        <p:spPr>
          <a:xfrm>
            <a:off x="0" y="6611620"/>
            <a:ext cx="9144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tr-TR" sz="1200" b="1" i="0" u="none" baseline="0" smtClean="0">
                <a:solidFill>
                  <a:srgbClr val="FF0000"/>
                </a:solidFill>
                <a:latin typeface="microsoft sans serif"/>
              </a:rPr>
              <a:t>Genel</a:t>
            </a:r>
            <a:endParaRPr lang="tr-TR" sz="1200" b="1" i="0" u="none" baseline="0">
              <a:solidFill>
                <a:srgbClr val="FF0000"/>
              </a:solidFill>
              <a:latin typeface="microsoft sans serif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6"/>
          <p:cNvSpPr>
            <a:spLocks noGrp="1"/>
          </p:cNvSpPr>
          <p:nvPr>
            <p:ph type="ctrTitle"/>
          </p:nvPr>
        </p:nvSpPr>
        <p:spPr>
          <a:xfrm>
            <a:off x="842122" y="3212976"/>
            <a:ext cx="4753024" cy="575617"/>
          </a:xfrm>
        </p:spPr>
        <p:txBody>
          <a:bodyPr lIns="0" tIns="0" rIns="0" bIns="0" anchor="t"/>
          <a:lstStyle/>
          <a:p>
            <a:pPr algn="l">
              <a:lnSpc>
                <a:spcPts val="2900"/>
              </a:lnSpc>
            </a:pPr>
            <a:r>
              <a:rPr lang="tr-TR" sz="2400" b="1" dirty="0" smtClean="0">
                <a:solidFill>
                  <a:srgbClr val="00264E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Elektrik &amp; Elektronik Sistemler</a:t>
            </a:r>
            <a:br>
              <a:rPr lang="tr-TR" sz="2400" b="1" dirty="0" smtClean="0">
                <a:solidFill>
                  <a:srgbClr val="00264E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</a:br>
            <a:r>
              <a:rPr lang="tr-TR" sz="2400" b="1" dirty="0" smtClean="0">
                <a:solidFill>
                  <a:srgbClr val="00264E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Proje Doğrulama Testleri</a:t>
            </a:r>
            <a:r>
              <a:rPr lang="en-US" sz="1800" b="1" dirty="0" smtClean="0">
                <a:solidFill>
                  <a:srgbClr val="00264E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 </a:t>
            </a:r>
            <a:r>
              <a:rPr lang="en-US" sz="2400" b="1" dirty="0" smtClean="0">
                <a:solidFill>
                  <a:srgbClr val="00264E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/>
            </a:r>
            <a:br>
              <a:rPr lang="en-US" sz="2400" b="1" dirty="0" smtClean="0">
                <a:solidFill>
                  <a:srgbClr val="00264E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</a:br>
            <a:r>
              <a:rPr lang="en-US" sz="2400" b="1" dirty="0" smtClean="0">
                <a:solidFill>
                  <a:srgbClr val="00264E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/>
            </a:r>
            <a:br>
              <a:rPr lang="en-US" sz="2400" b="1" dirty="0" smtClean="0">
                <a:solidFill>
                  <a:srgbClr val="00264E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</a:br>
            <a:r>
              <a:rPr lang="en-US" sz="2400" dirty="0" smtClean="0">
                <a:solidFill>
                  <a:srgbClr val="00264E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/>
            </a:r>
            <a:br>
              <a:rPr lang="en-US" sz="2400" dirty="0" smtClean="0">
                <a:solidFill>
                  <a:srgbClr val="00264E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</a:br>
            <a:endParaRPr lang="en-US" sz="2400" dirty="0" smtClean="0">
              <a:solidFill>
                <a:srgbClr val="00264E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</p:txBody>
      </p:sp>
      <p:sp>
        <p:nvSpPr>
          <p:cNvPr id="4099" name="Titolo 6"/>
          <p:cNvSpPr txBox="1">
            <a:spLocks/>
          </p:cNvSpPr>
          <p:nvPr/>
        </p:nvSpPr>
        <p:spPr bwMode="auto">
          <a:xfrm>
            <a:off x="827089" y="4005064"/>
            <a:ext cx="403294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400">
                <a:solidFill>
                  <a:schemeClr val="tx1"/>
                </a:solidFill>
                <a:latin typeface="GillSans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illSans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illSans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illSans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illSans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ts val="2900"/>
              </a:lnSpc>
            </a:pPr>
            <a:r>
              <a:rPr lang="tr-TR" sz="1600" dirty="0" smtClean="0">
                <a:solidFill>
                  <a:srgbClr val="00264E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Tamer ORAL (E&amp;E Banko Testleri Uzmanı)</a:t>
            </a:r>
          </a:p>
          <a:p>
            <a:pPr>
              <a:lnSpc>
                <a:spcPts val="2900"/>
              </a:lnSpc>
            </a:pPr>
            <a:endParaRPr lang="tr-TR" sz="1600" dirty="0" smtClean="0">
              <a:solidFill>
                <a:srgbClr val="00264E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  <a:p>
            <a:pPr>
              <a:lnSpc>
                <a:spcPts val="2900"/>
              </a:lnSpc>
            </a:pPr>
            <a:r>
              <a:rPr lang="tr-TR" sz="1600" dirty="0" smtClean="0">
                <a:solidFill>
                  <a:srgbClr val="00264E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28/02/2018</a:t>
            </a:r>
            <a:endParaRPr lang="en-US" sz="1600" dirty="0">
              <a:solidFill>
                <a:srgbClr val="00264E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</p:txBody>
      </p:sp>
      <p:sp>
        <p:nvSpPr>
          <p:cNvPr id="5" name="Segnaposto numero diapositiva 3"/>
          <p:cNvSpPr txBox="1">
            <a:spLocks/>
          </p:cNvSpPr>
          <p:nvPr/>
        </p:nvSpPr>
        <p:spPr>
          <a:xfrm>
            <a:off x="8743950" y="5867400"/>
            <a:ext cx="400050" cy="228600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FC80424E-829B-4C90-8CE0-16EFB262711A}" type="slidenum">
              <a:rPr lang="en-US" altLang="zh-CN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</a:t>
            </a:fld>
            <a:endParaRPr lang="en-US" altLang="zh-CN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3</a:t>
            </a:r>
            <a:endParaRPr lang="en-US" altLang="zh-CN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3393" y="1364259"/>
            <a:ext cx="8439150" cy="218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tr-TR"/>
            </a:defPPr>
            <a:lvl1pPr marL="285750" indent="-285750">
              <a:buFont typeface="Wingdings" pitchFamily="2" charset="2"/>
              <a:buChar char="Ø"/>
              <a:defRPr sz="1300" b="1">
                <a:solidFill>
                  <a:srgbClr val="00264E"/>
                </a:solidFill>
                <a:latin typeface="Helvetica" pitchFamily="34" charset="0"/>
                <a:ea typeface="Verdana" pitchFamily="34" charset="0"/>
                <a:cs typeface="Helvetica" pitchFamily="34" charset="0"/>
              </a:defRPr>
            </a:lvl1pPr>
          </a:lstStyle>
          <a:p>
            <a:pPr>
              <a:defRPr/>
            </a:pPr>
            <a:r>
              <a:rPr lang="tr-TR" sz="2400" b="0" dirty="0"/>
              <a:t>TOFAŞ ve Ar-Ge Tanıtımı </a:t>
            </a:r>
          </a:p>
          <a:p>
            <a:pPr>
              <a:defRPr/>
            </a:pPr>
            <a:r>
              <a:rPr lang="tr-TR" sz="2400" b="0" dirty="0" smtClean="0"/>
              <a:t>Ürün </a:t>
            </a:r>
            <a:r>
              <a:rPr lang="tr-TR" sz="2400" b="0" dirty="0"/>
              <a:t>Geliştirme Süreci</a:t>
            </a:r>
          </a:p>
          <a:p>
            <a:pPr>
              <a:defRPr/>
            </a:pPr>
            <a:r>
              <a:rPr lang="tr-TR" sz="2400" b="0" dirty="0"/>
              <a:t>Araç Elektrik &amp; Elektronik Sistemleri</a:t>
            </a:r>
          </a:p>
          <a:p>
            <a:pPr>
              <a:defRPr/>
            </a:pPr>
            <a:r>
              <a:rPr lang="tr-TR" sz="2400" b="0" dirty="0"/>
              <a:t>TOFAŞ E&amp;E Sistemler Müdürlüğü</a:t>
            </a:r>
          </a:p>
          <a:p>
            <a:pPr>
              <a:defRPr/>
            </a:pPr>
            <a:r>
              <a:rPr lang="tr-TR" sz="2400" b="0" dirty="0"/>
              <a:t>E&amp;E </a:t>
            </a:r>
            <a:r>
              <a:rPr lang="tr-TR" sz="2400" b="0" dirty="0" smtClean="0"/>
              <a:t>Sistemler Proje Doğrulama </a:t>
            </a:r>
            <a:r>
              <a:rPr lang="tr-TR" sz="2400" b="0" dirty="0"/>
              <a:t>Testleri</a:t>
            </a:r>
          </a:p>
          <a:p>
            <a:pPr marL="0" indent="0">
              <a:buNone/>
              <a:defRPr/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13" name="Titolo 24"/>
          <p:cNvSpPr txBox="1">
            <a:spLocks/>
          </p:cNvSpPr>
          <p:nvPr/>
        </p:nvSpPr>
        <p:spPr bwMode="auto">
          <a:xfrm>
            <a:off x="304800" y="152400"/>
            <a:ext cx="571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0" lang="it-IT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1B2959"/>
                </a:solidFill>
                <a:effectLst/>
                <a:uLnTx/>
                <a:uFillTx/>
                <a:latin typeface="Helvetica"/>
                <a:ea typeface="ヒラギノ角ゴ Pro W3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3000"/>
              </a:lnSpc>
              <a:defRPr/>
            </a:pPr>
            <a:r>
              <a:rPr lang="tr-TR" sz="2400" b="1" dirty="0" smtClean="0">
                <a:latin typeface="Helvetica" pitchFamily="34" charset="0"/>
                <a:cs typeface="Helvetica" pitchFamily="34" charset="0"/>
              </a:rPr>
              <a:t>Sunum İçeriği</a:t>
            </a:r>
            <a:endParaRPr lang="tr-TR" sz="2400" b="1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28" descr="http://egea.fiat.com.tr/images/f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88" y="3638545"/>
            <a:ext cx="4082255" cy="2139783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7" y="3638545"/>
            <a:ext cx="4074085" cy="213978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33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logo_Tofas_I.O.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A9EF928B8D20458B6A0E03A7FAA011" ma:contentTypeVersion="1" ma:contentTypeDescription="Create a new document." ma:contentTypeScope="" ma:versionID="6b029417edcf00c001a6c0913347f55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C0B6A6-849C-40E2-9D8D-502F4632D6AD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E55227F-54E1-40FD-9567-57A215D2B3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72E2F0-6033-425C-AC36-4E3D927AA627}">
  <ds:schemaRefs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462BAF1F-BDB3-45FB-AD5B-566570ED92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4logo_Tofas_I.O.Layout</Template>
  <TotalTime>29201</TotalTime>
  <Words>38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Calibri</vt:lpstr>
      <vt:lpstr>Frutiger 55 Roman</vt:lpstr>
      <vt:lpstr>GillSans</vt:lpstr>
      <vt:lpstr>Helvetica</vt:lpstr>
      <vt:lpstr>microsoft sans serif</vt:lpstr>
      <vt:lpstr>Times</vt:lpstr>
      <vt:lpstr>Verdana</vt:lpstr>
      <vt:lpstr>Wingdings</vt:lpstr>
      <vt:lpstr>ヒラギノ角ゴ Pro W3</vt:lpstr>
      <vt:lpstr>4logo_Tofas_I.O.Layout</vt:lpstr>
      <vt:lpstr>Elektrik &amp; Elektronik Sistemler Proje Doğrulama Testleri    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Elektrik &amp; Elektronik Sistemler Proje Doğrulama Testleri Sunumu</dc:title>
  <dc:creator>Tamer ORAL</dc:creator>
  <cp:lastModifiedBy>Tamer Oral</cp:lastModifiedBy>
  <cp:revision>552</cp:revision>
  <cp:lastPrinted>2011-06-16T09:36:15Z</cp:lastPrinted>
  <dcterms:created xsi:type="dcterms:W3CDTF">2014-06-10T07:35:50Z</dcterms:created>
  <dcterms:modified xsi:type="dcterms:W3CDTF">2018-02-06T14:53:26Z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Id">
    <vt:lpwstr>0x010100E0A9EF928B8D20458B6A0E03A7FAA011</vt:lpwstr>
  </property>
  <property fmtid="{D5CDD505-2E9C-101B-9397-08002B2CF9AE}" pid="5" name="_dlc_DocIdItemGuid">
    <vt:lpwstr>a3c2463a-2bc6-43cf-a52e-5e97a66bce3e</vt:lpwstr>
  </property>
  <property fmtid="{D5CDD505-2E9C-101B-9397-08002B2CF9AE}" pid="6" name="_dlc_DocId">
    <vt:lpwstr>X2D364QXFQKV-48-18</vt:lpwstr>
  </property>
  <property fmtid="{D5CDD505-2E9C-101B-9397-08002B2CF9AE}" pid="7" name="_dlc_DocIdUrl">
    <vt:lpwstr>http://kid/kistandartlar/_layouts/DocIdRedir.aspx?ID=X2D364QXFQKV-48-18, X2D364QXFQKV-48-18</vt:lpwstr>
  </property>
  <property fmtid="{D5CDD505-2E9C-101B-9397-08002B2CF9AE}" pid="8" name="TitusGUID">
    <vt:lpwstr>b757f916-96fe-4770-b9b6-2e5550d546d0</vt:lpwstr>
  </property>
  <property fmtid="{D5CDD505-2E9C-101B-9397-08002B2CF9AE}" pid="9" name="TOFASLanguage">
    <vt:lpwstr>TURKCE</vt:lpwstr>
  </property>
  <property fmtid="{D5CDD505-2E9C-101B-9397-08002B2CF9AE}" pid="10" name="TOFASSiniflandirma">
    <vt:lpwstr>Genel</vt:lpwstr>
  </property>
  <property fmtid="{D5CDD505-2E9C-101B-9397-08002B2CF9AE}" pid="11" name="TOFASLabeling">
    <vt:lpwstr>Write Label</vt:lpwstr>
  </property>
</Properties>
</file>